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79" r:id="rId10"/>
    <p:sldId id="280" r:id="rId11"/>
    <p:sldId id="282" r:id="rId12"/>
    <p:sldId id="281" r:id="rId13"/>
    <p:sldId id="283" r:id="rId14"/>
    <p:sldId id="284" r:id="rId15"/>
    <p:sldId id="264" r:id="rId16"/>
    <p:sldId id="265" r:id="rId17"/>
    <p:sldId id="271" r:id="rId18"/>
    <p:sldId id="277" r:id="rId19"/>
    <p:sldId id="266" r:id="rId20"/>
    <p:sldId id="268" r:id="rId21"/>
    <p:sldId id="267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78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38B6F-0047-4FA0-8412-6DE40935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5BD2F4-6603-40AD-95C2-36E63AE0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1EC15-0634-4E78-9810-56AC9AA2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FAEC92-B4B9-4309-84EF-55F37AF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F036A-AF6C-4A98-AFF3-F4B95F87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8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BBAA-F719-4375-8FB5-5B64A115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2AABD1-3D27-4BC7-808B-4CBA9FB8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566ED6-54EC-45A9-87E0-D287AC09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AA78B2-0E9F-4A7B-AFB5-BA51C45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F7634-2F61-4A0A-B2A4-63544B64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6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5CFF34-3FD6-4C40-BD74-014F8CA4E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25DB4-FA12-47F8-BC48-E7B50E24C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619C7-C6E3-47FD-833E-1BE16A3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DFBFEA-6AEB-4CC9-B9CD-06C765ED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2CD71C-6937-449F-BD15-D82DE2C1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1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0223-E549-490D-879E-858397D0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1ED65E-55F9-49B9-9A84-A37F6A61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30F29-6BEB-4293-8014-778D7FA8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18D6-B06E-47A0-8ED5-A7FE7F57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2FB0F-A18C-437F-A66E-9D19FBA5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0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83E4A-8996-4AC2-9534-F16B66E8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1D7C09-9D93-4A43-A332-E211B573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2C14C2-F824-4217-B01B-78F5BAD4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0BE817-E0F4-4C2F-A3E2-2F2A1AE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BE28B-28BE-4BC3-A408-C8029E4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F20FC-D68D-4BD0-9660-B688B80D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EB1F-B8B7-47B5-AC08-B16EA7C3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57869F-44E5-47A3-B288-48CF425D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C0C48B-1C0A-4CCC-9828-19A2B627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927B4-D5D2-425B-B8CA-AF37C083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E7A3C0-8ACD-4DE8-91C5-9626B4E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88B6C-FE10-41FA-B5A1-053DE46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FC8E9-F486-4BD5-9331-5538193E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D150A-1264-4474-A5C8-E6AFD94A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CA35D-5F96-4899-938F-25DFF69B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60EBBD-8709-45B8-878A-67DACA0D8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CEE405-1A86-4E44-98B8-3089DBD4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EBA701-3455-435D-A5FD-9EDDA307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873AEE-1950-42BB-B4CE-E1816FCA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2FC1-E4FC-46CE-8682-D7D5F1E7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31A9A4-296C-4249-9AE9-CC9F4747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BF5104-D0B3-48C6-9864-313C0A91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1BFDFB-0F31-4997-89FE-110C2C1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6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5C388-4570-4262-9C47-58FD4160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CEF839-704D-4A22-9299-467F07AA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43A029-6D2E-445A-9935-BE321752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34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0CAE-6CFC-4433-8DD8-EFE7A769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C7F1D-84E8-4236-B51E-90C503C3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82B23B-C639-4882-B61F-6A1E13684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8D0FE5-0393-43EF-B713-D76C15E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87315B-2DE1-473D-B0DD-92D07E78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5C2B9-6B52-4E30-AA66-CA295F7A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5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E531B-C1FE-4E16-ACFF-458E29A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424E99-E319-4FAF-8CFF-6D142F4B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CC02A-DB76-47AF-B216-7FB8CF015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4B099D-79B3-4A15-B3E8-7E6B847A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1D70EE-08DB-4517-9031-E6A8FEBF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9DD3DD-D65D-4C83-813E-814A4FC0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9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FB3428-68E0-47AD-ACCD-F977520C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118668-FB10-4F9D-8BEB-0D8E598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520BB-C7B3-4BFF-99C1-7B9479A6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7F50-A787-42AD-BD4D-DDC713A9E983}" type="datetimeFigureOut">
              <a:rPr lang="pt-BR" smtClean="0"/>
              <a:t>16/05/2021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B4A0A2-C608-434E-9140-4F8046727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445F79-7659-41DA-895A-46F1D0BA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48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250995-D81C-4E72-9C68-0FCB78604161}"/>
              </a:ext>
            </a:extLst>
          </p:cNvPr>
          <p:cNvGrpSpPr/>
          <p:nvPr/>
        </p:nvGrpSpPr>
        <p:grpSpPr>
          <a:xfrm>
            <a:off x="1169581" y="1881963"/>
            <a:ext cx="7697974" cy="829339"/>
            <a:chOff x="1169581" y="1881963"/>
            <a:chExt cx="7697974" cy="82933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54E6FAA-8CB8-4D04-8A34-B495DFDFA320}"/>
                </a:ext>
              </a:extLst>
            </p:cNvPr>
            <p:cNvSpPr/>
            <p:nvPr/>
          </p:nvSpPr>
          <p:spPr>
            <a:xfrm>
              <a:off x="1169581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638098C-C1D2-438B-AE92-851E77CC5910}"/>
                </a:ext>
              </a:extLst>
            </p:cNvPr>
            <p:cNvSpPr txBox="1"/>
            <p:nvPr/>
          </p:nvSpPr>
          <p:spPr>
            <a:xfrm>
              <a:off x="1397492" y="211196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Realidade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DD4143-F51A-4053-8F1D-9A3CC8A23576}"/>
                </a:ext>
              </a:extLst>
            </p:cNvPr>
            <p:cNvSpPr/>
            <p:nvPr/>
          </p:nvSpPr>
          <p:spPr>
            <a:xfrm>
              <a:off x="3214577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D4D4F5C-C6DA-46A0-8EE4-1117C7FC72E5}"/>
                </a:ext>
              </a:extLst>
            </p:cNvPr>
            <p:cNvSpPr txBox="1"/>
            <p:nvPr/>
          </p:nvSpPr>
          <p:spPr>
            <a:xfrm>
              <a:off x="3550274" y="1973466"/>
              <a:ext cx="922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</a:t>
              </a:r>
            </a:p>
            <a:p>
              <a:pPr algn="ctr"/>
              <a:r>
                <a:rPr lang="pt-BR" dirty="0"/>
                <a:t>Físico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13EE93-9A0F-4B3F-B6F2-5A23818715DC}"/>
                </a:ext>
              </a:extLst>
            </p:cNvPr>
            <p:cNvSpPr/>
            <p:nvPr/>
          </p:nvSpPr>
          <p:spPr>
            <a:xfrm>
              <a:off x="5259573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4642D5-4AF9-452D-A8DF-4BFBFE287BAA}"/>
                </a:ext>
              </a:extLst>
            </p:cNvPr>
            <p:cNvSpPr txBox="1"/>
            <p:nvPr/>
          </p:nvSpPr>
          <p:spPr>
            <a:xfrm>
              <a:off x="5380789" y="1973466"/>
              <a:ext cx="1320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 </a:t>
              </a:r>
            </a:p>
            <a:p>
              <a:pPr algn="ctr"/>
              <a:r>
                <a:rPr lang="pt-BR" dirty="0"/>
                <a:t>Matemático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59481AE-A77E-4E69-938A-8FAE8A1835FC}"/>
                </a:ext>
              </a:extLst>
            </p:cNvPr>
            <p:cNvSpPr/>
            <p:nvPr/>
          </p:nvSpPr>
          <p:spPr>
            <a:xfrm>
              <a:off x="7304569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2BB55C9-748A-41A3-B41E-2C06770C4D26}"/>
                </a:ext>
              </a:extLst>
            </p:cNvPr>
            <p:cNvSpPr txBox="1"/>
            <p:nvPr/>
          </p:nvSpPr>
          <p:spPr>
            <a:xfrm>
              <a:off x="7533026" y="1973466"/>
              <a:ext cx="1106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ctr"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r>
                <a:rPr lang="pt-BR" dirty="0"/>
                <a:t>Modelo</a:t>
              </a:r>
            </a:p>
            <a:p>
              <a:r>
                <a:rPr lang="pt-BR" dirty="0"/>
                <a:t>Numérico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0FC6392-C8F1-4FB9-A021-651AFE1CD34E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732567" y="2296633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5FA25807-A333-484D-A1BF-D87B799D338F}"/>
                </a:ext>
              </a:extLst>
            </p:cNvPr>
            <p:cNvCxnSpPr/>
            <p:nvPr/>
          </p:nvCxnSpPr>
          <p:spPr>
            <a:xfrm>
              <a:off x="4777563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FBF1FEAE-A0D6-47E3-AA78-99CB5C23E4FD}"/>
                </a:ext>
              </a:extLst>
            </p:cNvPr>
            <p:cNvCxnSpPr/>
            <p:nvPr/>
          </p:nvCxnSpPr>
          <p:spPr>
            <a:xfrm>
              <a:off x="6822559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91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Agrupar 92">
            <a:extLst>
              <a:ext uri="{FF2B5EF4-FFF2-40B4-BE49-F238E27FC236}">
                <a16:creationId xmlns:a16="http://schemas.microsoft.com/office/drawing/2014/main" id="{762C3557-3FD3-4D60-91B6-4844933C9A78}"/>
              </a:ext>
            </a:extLst>
          </p:cNvPr>
          <p:cNvGrpSpPr/>
          <p:nvPr/>
        </p:nvGrpSpPr>
        <p:grpSpPr>
          <a:xfrm>
            <a:off x="2607379" y="1455420"/>
            <a:ext cx="6993821" cy="3963815"/>
            <a:chOff x="2607379" y="1455420"/>
            <a:chExt cx="6993821" cy="3963815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CD693403-FD05-4C3B-985C-35C5433F3B30}"/>
                </a:ext>
              </a:extLst>
            </p:cNvPr>
            <p:cNvGrpSpPr/>
            <p:nvPr/>
          </p:nvGrpSpPr>
          <p:grpSpPr>
            <a:xfrm>
              <a:off x="2697400" y="1455420"/>
              <a:ext cx="6903800" cy="3931920"/>
              <a:chOff x="2697400" y="1455420"/>
              <a:chExt cx="6903800" cy="3931920"/>
            </a:xfrm>
          </p:grpSpPr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923AAF00-3EC4-4C6B-A43C-3DCC0701D23D}"/>
                  </a:ext>
                </a:extLst>
              </p:cNvPr>
              <p:cNvGrpSpPr/>
              <p:nvPr/>
            </p:nvGrpSpPr>
            <p:grpSpPr>
              <a:xfrm>
                <a:off x="2697400" y="1455420"/>
                <a:ext cx="6903800" cy="3931920"/>
                <a:chOff x="2697400" y="1455420"/>
                <a:chExt cx="6903800" cy="3931920"/>
              </a:xfrm>
            </p:grpSpPr>
            <p:grpSp>
              <p:nvGrpSpPr>
                <p:cNvPr id="36" name="Agrupar 35">
                  <a:extLst>
                    <a:ext uri="{FF2B5EF4-FFF2-40B4-BE49-F238E27FC236}">
                      <a16:creationId xmlns:a16="http://schemas.microsoft.com/office/drawing/2014/main" id="{4FB63085-1DB7-4894-9412-343694E242FD}"/>
                    </a:ext>
                  </a:extLst>
                </p:cNvPr>
                <p:cNvGrpSpPr/>
                <p:nvPr/>
              </p:nvGrpSpPr>
              <p:grpSpPr>
                <a:xfrm>
                  <a:off x="2697400" y="1455420"/>
                  <a:ext cx="6903800" cy="3931920"/>
                  <a:chOff x="2697400" y="1455420"/>
                  <a:chExt cx="6903800" cy="3931920"/>
                </a:xfrm>
              </p:grpSpPr>
              <p:sp>
                <p:nvSpPr>
                  <p:cNvPr id="35" name="Retângulo 34">
                    <a:extLst>
                      <a:ext uri="{FF2B5EF4-FFF2-40B4-BE49-F238E27FC236}">
                        <a16:creationId xmlns:a16="http://schemas.microsoft.com/office/drawing/2014/main" id="{C1FF158C-DA5A-4743-A762-2D4A4819B04A}"/>
                      </a:ext>
                    </a:extLst>
                  </p:cNvPr>
                  <p:cNvSpPr/>
                  <p:nvPr/>
                </p:nvSpPr>
                <p:spPr>
                  <a:xfrm>
                    <a:off x="2697400" y="1455420"/>
                    <a:ext cx="6903800" cy="3931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3" name="Agrupar 32">
                    <a:extLst>
                      <a:ext uri="{FF2B5EF4-FFF2-40B4-BE49-F238E27FC236}">
                        <a16:creationId xmlns:a16="http://schemas.microsoft.com/office/drawing/2014/main" id="{F8280198-307B-4047-8CE7-D45255F36B5B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0" y="1514475"/>
                    <a:ext cx="6446600" cy="3829050"/>
                    <a:chOff x="3048000" y="1514475"/>
                    <a:chExt cx="6446600" cy="3829050"/>
                  </a:xfrm>
                </p:grpSpPr>
                <p:pic>
                  <p:nvPicPr>
                    <p:cNvPr id="14" name="Imagem 13">
                      <a:extLst>
                        <a:ext uri="{FF2B5EF4-FFF2-40B4-BE49-F238E27FC236}">
                          <a16:creationId xmlns:a16="http://schemas.microsoft.com/office/drawing/2014/main" id="{72346D21-7D9E-4D28-B300-AAB36C8C48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048000" y="1514475"/>
                      <a:ext cx="6096000" cy="38290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Elipse 16">
                      <a:extLst>
                        <a:ext uri="{FF2B5EF4-FFF2-40B4-BE49-F238E27FC236}">
                          <a16:creationId xmlns:a16="http://schemas.microsoft.com/office/drawing/2014/main" id="{551AD64B-A389-454C-83AC-E4534876E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5220" y="1927860"/>
                      <a:ext cx="4899660" cy="281178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" name="Elipse 17">
                      <a:extLst>
                        <a:ext uri="{FF2B5EF4-FFF2-40B4-BE49-F238E27FC236}">
                          <a16:creationId xmlns:a16="http://schemas.microsoft.com/office/drawing/2014/main" id="{740C4C33-7340-4FE4-9CF7-9C1D2A580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3720" y="1714500"/>
                      <a:ext cx="6019800" cy="352044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20" name="Conector de Seta Reta 19">
                      <a:extLst>
                        <a:ext uri="{FF2B5EF4-FFF2-40B4-BE49-F238E27FC236}">
                          <a16:creationId xmlns:a16="http://schemas.microsoft.com/office/drawing/2014/main" id="{266F35B1-157A-4FD7-9319-AD0E9F9127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42661" y="3223260"/>
                      <a:ext cx="1021079" cy="91440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Conector de Seta Reta 20">
                      <a:extLst>
                        <a:ext uri="{FF2B5EF4-FFF2-40B4-BE49-F238E27FC236}">
                          <a16:creationId xmlns:a16="http://schemas.microsoft.com/office/drawing/2014/main" id="{98CA4B29-A53C-4F02-94A1-AF9E1AF8A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43300" y="3223260"/>
                      <a:ext cx="2499362" cy="113538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de Seta Reta 25">
                      <a:extLst>
                        <a:ext uri="{FF2B5EF4-FFF2-40B4-BE49-F238E27FC236}">
                          <a16:creationId xmlns:a16="http://schemas.microsoft.com/office/drawing/2014/main" id="{8EE9A183-BCDB-439E-AB7C-071B1CC3EF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42661" y="3223260"/>
                      <a:ext cx="2446019" cy="45720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CaixaDeTexto 27">
                      <a:extLst>
                        <a:ext uri="{FF2B5EF4-FFF2-40B4-BE49-F238E27FC236}">
                          <a16:creationId xmlns:a16="http://schemas.microsoft.com/office/drawing/2014/main" id="{9BAD26F4-20C4-4B8F-9AE6-1BA888A788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5670" y="3114675"/>
                      <a:ext cx="5068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pt-BR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r</a:t>
                      </a:r>
                      <a:r>
                        <a:rPr lang="pt-BR" baseline="-250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t</a:t>
                      </a:r>
                    </a:p>
                  </p:txBody>
                </p:sp>
                <p:sp>
                  <p:nvSpPr>
                    <p:cNvPr id="29" name="CaixaDeTexto 28">
                      <a:extLst>
                        <a:ext uri="{FF2B5EF4-FFF2-40B4-BE49-F238E27FC236}">
                          <a16:creationId xmlns:a16="http://schemas.microsoft.com/office/drawing/2014/main" id="{A6B1049D-F174-4C05-9540-6633DF3D14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2481" y="3413998"/>
                      <a:ext cx="5068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pt-BR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r</a:t>
                      </a:r>
                      <a:r>
                        <a:rPr lang="pt-BR" baseline="-250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e</a:t>
                      </a:r>
                    </a:p>
                  </p:txBody>
                </p:sp>
                <p:sp>
                  <p:nvSpPr>
                    <p:cNvPr id="30" name="CaixaDeTexto 29">
                      <a:extLst>
                        <a:ext uri="{FF2B5EF4-FFF2-40B4-BE49-F238E27FC236}">
                          <a16:creationId xmlns:a16="http://schemas.microsoft.com/office/drawing/2014/main" id="{9BCEE077-3739-454D-84C9-B2452A3981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5448" y="3484007"/>
                      <a:ext cx="5068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pt-BR"/>
                      </a:defPPr>
                      <a:lvl1pPr>
                        <a:defRPr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defRPr>
                      </a:lvl1pPr>
                    </a:lstStyle>
                    <a:p>
                      <a:r>
                        <a:rPr lang="pt-BR" dirty="0"/>
                        <a:t>r</a:t>
                      </a:r>
                      <a:r>
                        <a:rPr lang="pt-BR" baseline="-25000" dirty="0"/>
                        <a:t>i</a:t>
                      </a:r>
                    </a:p>
                  </p:txBody>
                </p:sp>
                <p:sp>
                  <p:nvSpPr>
                    <p:cNvPr id="31" name="Chave Direita 30">
                      <a:extLst>
                        <a:ext uri="{FF2B5EF4-FFF2-40B4-BE49-F238E27FC236}">
                          <a16:creationId xmlns:a16="http://schemas.microsoft.com/office/drawing/2014/main" id="{0D7D624A-649E-435D-BC7C-B083124D1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8512" y="3639820"/>
                      <a:ext cx="45719" cy="202756"/>
                    </a:xfrm>
                    <a:prstGeom prst="rightBrac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" name="CaixaDeTexto 31">
                      <a:extLst>
                        <a:ext uri="{FF2B5EF4-FFF2-40B4-BE49-F238E27FC236}">
                          <a16:creationId xmlns:a16="http://schemas.microsoft.com/office/drawing/2014/main" id="{16AA4E1E-10D1-4A92-9B43-074DF9B6B1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9796" y="3516511"/>
                      <a:ext cx="2848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pt-BR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e</a:t>
                      </a:r>
                      <a:endParaRPr lang="pt-BR" baseline="-250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endParaRPr>
                    </a:p>
                  </p:txBody>
                </p:sp>
              </p:grpSp>
            </p:grp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F88FDBCE-1E49-414A-A6AA-1BE6A160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0713" y="4237831"/>
                  <a:ext cx="148431" cy="222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to 46">
                  <a:extLst>
                    <a:ext uri="{FF2B5EF4-FFF2-40B4-BE49-F238E27FC236}">
                      <a16:creationId xmlns:a16="http://schemas.microsoft.com/office/drawing/2014/main" id="{E5F54EB3-B119-4EE7-A352-0542374805FA}"/>
                    </a:ext>
                  </a:extLst>
                </p:cNvPr>
                <p:cNvCxnSpPr/>
                <p:nvPr/>
              </p:nvCxnSpPr>
              <p:spPr>
                <a:xfrm flipH="1">
                  <a:off x="8229997" y="4205286"/>
                  <a:ext cx="16669" cy="587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to 47">
                  <a:extLst>
                    <a:ext uri="{FF2B5EF4-FFF2-40B4-BE49-F238E27FC236}">
                      <a16:creationId xmlns:a16="http://schemas.microsoft.com/office/drawing/2014/main" id="{1E626F44-E34C-4083-822B-74A5448D24F8}"/>
                    </a:ext>
                  </a:extLst>
                </p:cNvPr>
                <p:cNvCxnSpPr/>
                <p:nvPr/>
              </p:nvCxnSpPr>
              <p:spPr>
                <a:xfrm flipH="1">
                  <a:off x="8377237" y="4232275"/>
                  <a:ext cx="16669" cy="587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E85FB1F9-1C2A-4E4F-9A20-CD35E797E492}"/>
                    </a:ext>
                  </a:extLst>
                </p:cNvPr>
                <p:cNvSpPr txBox="1"/>
                <p:nvPr/>
              </p:nvSpPr>
              <p:spPr>
                <a:xfrm>
                  <a:off x="8081590" y="4203262"/>
                  <a:ext cx="4070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d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</a:p>
              </p:txBody>
            </p:sp>
          </p:grp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99C0761F-037D-4263-AA81-50001627C8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2661" y="2049780"/>
                <a:ext cx="670559" cy="1173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301B6B76-DE86-488D-BCCB-E5E46CC9CD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2661" y="2049780"/>
                <a:ext cx="281939" cy="1173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2E422F7F-798F-42C8-9509-E65754A16314}"/>
                  </a:ext>
                </a:extLst>
              </p:cNvPr>
              <p:cNvSpPr/>
              <p:nvPr/>
            </p:nvSpPr>
            <p:spPr>
              <a:xfrm rot="19334145">
                <a:off x="5745480" y="2664460"/>
                <a:ext cx="914400" cy="914400"/>
              </a:xfrm>
              <a:prstGeom prst="arc">
                <a:avLst>
                  <a:gd name="adj1" fmla="val 18285268"/>
                  <a:gd name="adj2" fmla="val 196217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5" name="Gráfico 64">
                <a:extLst>
                  <a:ext uri="{FF2B5EF4-FFF2-40B4-BE49-F238E27FC236}">
                    <a16:creationId xmlns:a16="http://schemas.microsoft.com/office/drawing/2014/main" id="{40410FC6-D5F4-4FF8-A90E-FBB91DFE6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4698"/>
              <a:stretch/>
            </p:blipFill>
            <p:spPr>
              <a:xfrm rot="1081342">
                <a:off x="6248190" y="2436415"/>
                <a:ext cx="152819" cy="224892"/>
              </a:xfrm>
              <a:prstGeom prst="rect">
                <a:avLst/>
              </a:prstGeom>
            </p:spPr>
          </p:pic>
        </p:grp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B081EA1B-BE30-4531-B278-8205A25CD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4912" y="4953374"/>
              <a:ext cx="416127" cy="277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21F85F05-5930-4418-A1CA-07A343D73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4912" y="4900742"/>
              <a:ext cx="496929" cy="1236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6783143-EAA4-47C4-80BB-5670365E63E3}"/>
                </a:ext>
              </a:extLst>
            </p:cNvPr>
            <p:cNvSpPr txBox="1"/>
            <p:nvPr/>
          </p:nvSpPr>
          <p:spPr>
            <a:xfrm>
              <a:off x="2607379" y="4453715"/>
              <a:ext cx="28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Z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1FD8FD47-2EDC-467C-B57E-3D07DA3846E5}"/>
                </a:ext>
              </a:extLst>
            </p:cNvPr>
            <p:cNvSpPr txBox="1"/>
            <p:nvPr/>
          </p:nvSpPr>
          <p:spPr>
            <a:xfrm>
              <a:off x="3023747" y="5142236"/>
              <a:ext cx="28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DB35BA90-0114-45E7-B020-B4F13793CF43}"/>
                </a:ext>
              </a:extLst>
            </p:cNvPr>
            <p:cNvSpPr txBox="1"/>
            <p:nvPr/>
          </p:nvSpPr>
          <p:spPr>
            <a:xfrm>
              <a:off x="3224454" y="4791905"/>
              <a:ext cx="28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Y</a:t>
              </a:r>
            </a:p>
          </p:txBody>
        </p: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43350383-3139-4591-9688-CEB6C53BC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12" y="4894319"/>
              <a:ext cx="540687" cy="130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97A74D3E-4A62-47BD-B53C-833CF2D8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263" y="4595813"/>
              <a:ext cx="0" cy="4926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90DDFDAD-C52D-4635-ABC4-62CB700E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21" y="4959376"/>
              <a:ext cx="433247" cy="298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433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FB63085-1DB7-4894-9412-343694E242FD}"/>
              </a:ext>
            </a:extLst>
          </p:cNvPr>
          <p:cNvGrpSpPr/>
          <p:nvPr/>
        </p:nvGrpSpPr>
        <p:grpSpPr>
          <a:xfrm>
            <a:off x="2697400" y="1455420"/>
            <a:ext cx="6903800" cy="3931920"/>
            <a:chOff x="2697400" y="1455420"/>
            <a:chExt cx="6903800" cy="393192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1FF158C-DA5A-4743-A762-2D4A4819B04A}"/>
                </a:ext>
              </a:extLst>
            </p:cNvPr>
            <p:cNvSpPr/>
            <p:nvPr/>
          </p:nvSpPr>
          <p:spPr>
            <a:xfrm>
              <a:off x="2697400" y="1455420"/>
              <a:ext cx="6903800" cy="393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F8280198-307B-4047-8CE7-D45255F36B5B}"/>
                </a:ext>
              </a:extLst>
            </p:cNvPr>
            <p:cNvGrpSpPr/>
            <p:nvPr/>
          </p:nvGrpSpPr>
          <p:grpSpPr>
            <a:xfrm>
              <a:off x="3048000" y="1514475"/>
              <a:ext cx="6096000" cy="3829050"/>
              <a:chOff x="3048000" y="1514475"/>
              <a:chExt cx="6096000" cy="3829050"/>
            </a:xfrm>
          </p:grpSpPr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2346D21-7D9E-4D28-B300-AAB36C8C4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8000" y="1514475"/>
                <a:ext cx="6096000" cy="382905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740C4C33-7340-4FE4-9CF7-9C1D2A580460}"/>
                  </a:ext>
                </a:extLst>
              </p:cNvPr>
              <p:cNvSpPr/>
              <p:nvPr/>
            </p:nvSpPr>
            <p:spPr>
              <a:xfrm>
                <a:off x="3093720" y="1714500"/>
                <a:ext cx="6019800" cy="3520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266F35B1-157A-4FD7-9319-AD0E9F912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2661" y="3223260"/>
                <a:ext cx="1021079" cy="9144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98CA4B29-A53C-4F02-94A1-AF9E1AF8A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3300" y="3223260"/>
                <a:ext cx="2499362" cy="11353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6B1049D-F174-4C05-9540-6633DF3D14A4}"/>
                  </a:ext>
                </a:extLst>
              </p:cNvPr>
              <p:cNvSpPr txBox="1"/>
              <p:nvPr/>
            </p:nvSpPr>
            <p:spPr>
              <a:xfrm>
                <a:off x="4602481" y="3413998"/>
                <a:ext cx="506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r</a:t>
                </a:r>
                <a:r>
                  <a:rPr lang="pt-BR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BCEE077-3739-454D-84C9-B2452A398153}"/>
                  </a:ext>
                </a:extLst>
              </p:cNvPr>
              <p:cNvSpPr txBox="1"/>
              <p:nvPr/>
            </p:nvSpPr>
            <p:spPr>
              <a:xfrm>
                <a:off x="6185448" y="3484007"/>
                <a:ext cx="506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defRPr>
                </a:lvl1pPr>
              </a:lstStyle>
              <a:p>
                <a:r>
                  <a:rPr lang="pt-BR" dirty="0"/>
                  <a:t>r</a:t>
                </a:r>
                <a:r>
                  <a:rPr lang="pt-BR" baseline="-25000" dirty="0"/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90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81DB382-668E-4284-AF4B-C69AEEA92F1F}"/>
              </a:ext>
            </a:extLst>
          </p:cNvPr>
          <p:cNvGrpSpPr/>
          <p:nvPr/>
        </p:nvGrpSpPr>
        <p:grpSpPr>
          <a:xfrm>
            <a:off x="850900" y="767417"/>
            <a:ext cx="9116598" cy="3970020"/>
            <a:chOff x="535940" y="1651397"/>
            <a:chExt cx="9116598" cy="397002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068C8CF-5662-438C-A3D7-BDA4B371E08E}"/>
                </a:ext>
              </a:extLst>
            </p:cNvPr>
            <p:cNvSpPr/>
            <p:nvPr/>
          </p:nvSpPr>
          <p:spPr>
            <a:xfrm>
              <a:off x="535940" y="1651397"/>
              <a:ext cx="8954055" cy="397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9F6221B-8BC0-4066-B9CA-F7BEF3AD3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0743" y="1834515"/>
              <a:ext cx="6113090" cy="3697605"/>
            </a:xfrm>
            <a:prstGeom prst="rect">
              <a:avLst/>
            </a:prstGeom>
          </p:spPr>
        </p:pic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65D72AF-F769-4289-8FEF-103ACEDFA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980" y="2087880"/>
              <a:ext cx="403860" cy="3219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37DC429-F7DE-4070-A86C-983B522F3D9A}"/>
                </a:ext>
              </a:extLst>
            </p:cNvPr>
            <p:cNvSpPr txBox="1"/>
            <p:nvPr/>
          </p:nvSpPr>
          <p:spPr>
            <a:xfrm>
              <a:off x="7101840" y="1769209"/>
              <a:ext cx="2550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Superfície de aplicação </a:t>
              </a:r>
            </a:p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do fluxo de calor</a:t>
              </a:r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5327FB2C-DBF1-45E1-AFAF-014520BD471B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1" y="3375660"/>
              <a:ext cx="2263139" cy="4191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DCA5E-7A97-4829-8614-BCC49C6A5D4A}"/>
                </a:ext>
              </a:extLst>
            </p:cNvPr>
            <p:cNvSpPr txBox="1"/>
            <p:nvPr/>
          </p:nvSpPr>
          <p:spPr>
            <a:xfrm>
              <a:off x="6252210" y="3267075"/>
              <a:ext cx="50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  <a:r>
                <a: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t</a:t>
              </a:r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2A21D6D-196C-4C21-B75A-8961098CF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5560" y="3375660"/>
              <a:ext cx="2453641" cy="1066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9E6F909-1886-420A-B2A0-E12F7E78331F}"/>
                </a:ext>
              </a:extLst>
            </p:cNvPr>
            <p:cNvSpPr txBox="1"/>
            <p:nvPr/>
          </p:nvSpPr>
          <p:spPr>
            <a:xfrm>
              <a:off x="3570889" y="3528298"/>
              <a:ext cx="50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  <a:r>
                <a: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10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537DB5B-34D1-472F-A1BD-7A291D259C02}"/>
              </a:ext>
            </a:extLst>
          </p:cNvPr>
          <p:cNvGrpSpPr/>
          <p:nvPr/>
        </p:nvGrpSpPr>
        <p:grpSpPr>
          <a:xfrm>
            <a:off x="1143000" y="1076879"/>
            <a:ext cx="9395213" cy="3856628"/>
            <a:chOff x="305706" y="842963"/>
            <a:chExt cx="11015429" cy="472431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8B0F90F-5840-48EE-9C68-A056F023AA76}"/>
                </a:ext>
              </a:extLst>
            </p:cNvPr>
            <p:cNvSpPr/>
            <p:nvPr/>
          </p:nvSpPr>
          <p:spPr>
            <a:xfrm>
              <a:off x="305706" y="842963"/>
              <a:ext cx="9805855" cy="4536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6626F00-A359-45DD-956A-118EE3F2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638" y="842963"/>
              <a:ext cx="7386638" cy="4724316"/>
            </a:xfrm>
            <a:prstGeom prst="rect">
              <a:avLst/>
            </a:prstGeom>
          </p:spPr>
        </p:pic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6188D7F-2965-4776-8D02-DB1E72159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6705" y="1478280"/>
              <a:ext cx="403860" cy="3219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F270EB9-1FAD-4F5E-8212-42627878D203}"/>
                </a:ext>
              </a:extLst>
            </p:cNvPr>
            <p:cNvSpPr txBox="1"/>
            <p:nvPr/>
          </p:nvSpPr>
          <p:spPr>
            <a:xfrm>
              <a:off x="8330566" y="992921"/>
              <a:ext cx="2990569" cy="79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Superfície de aplicação </a:t>
              </a:r>
            </a:p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da convecção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Agrupar 353">
            <a:extLst>
              <a:ext uri="{FF2B5EF4-FFF2-40B4-BE49-F238E27FC236}">
                <a16:creationId xmlns:a16="http://schemas.microsoft.com/office/drawing/2014/main" id="{C074E958-F26A-4F3F-A050-F7A5E21C0419}"/>
              </a:ext>
            </a:extLst>
          </p:cNvPr>
          <p:cNvGrpSpPr/>
          <p:nvPr/>
        </p:nvGrpSpPr>
        <p:grpSpPr>
          <a:xfrm>
            <a:off x="1238250" y="1562100"/>
            <a:ext cx="9996352" cy="4880382"/>
            <a:chOff x="1238250" y="1562100"/>
            <a:chExt cx="9996352" cy="488038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5BD50A8-7A67-4CCE-93A2-DAA5BFD1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250" y="1562100"/>
              <a:ext cx="9715500" cy="3733800"/>
            </a:xfrm>
            <a:prstGeom prst="rect">
              <a:avLst/>
            </a:prstGeom>
          </p:spPr>
        </p:pic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95215856-C904-421E-92B4-A5B6126405AB}"/>
                </a:ext>
              </a:extLst>
            </p:cNvPr>
            <p:cNvCxnSpPr>
              <a:cxnSpLocks/>
            </p:cNvCxnSpPr>
            <p:nvPr/>
          </p:nvCxnSpPr>
          <p:spPr>
            <a:xfrm>
              <a:off x="1681161" y="382190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E1978C1A-3CFC-41E9-864B-653D45E27703}"/>
                </a:ext>
              </a:extLst>
            </p:cNvPr>
            <p:cNvCxnSpPr>
              <a:cxnSpLocks/>
            </p:cNvCxnSpPr>
            <p:nvPr/>
          </p:nvCxnSpPr>
          <p:spPr>
            <a:xfrm>
              <a:off x="1769267" y="3914776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7E83E195-A36F-44D5-98AD-617E566A80CA}"/>
                </a:ext>
              </a:extLst>
            </p:cNvPr>
            <p:cNvCxnSpPr>
              <a:cxnSpLocks/>
            </p:cNvCxnSpPr>
            <p:nvPr/>
          </p:nvCxnSpPr>
          <p:spPr>
            <a:xfrm>
              <a:off x="1874042" y="399811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01D25DED-0AD8-4614-A7EF-4BE62F92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995486" y="4074319"/>
              <a:ext cx="0" cy="13096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CB16C0-04E7-495C-8356-7253D5D1A694}"/>
                </a:ext>
              </a:extLst>
            </p:cNvPr>
            <p:cNvCxnSpPr>
              <a:cxnSpLocks/>
            </p:cNvCxnSpPr>
            <p:nvPr/>
          </p:nvCxnSpPr>
          <p:spPr>
            <a:xfrm>
              <a:off x="1600199" y="3743325"/>
              <a:ext cx="0" cy="7858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76EF6DF2-9A74-4DA0-9FC0-F470B4719421}"/>
                </a:ext>
              </a:extLst>
            </p:cNvPr>
            <p:cNvCxnSpPr>
              <a:cxnSpLocks/>
            </p:cNvCxnSpPr>
            <p:nvPr/>
          </p:nvCxnSpPr>
          <p:spPr>
            <a:xfrm>
              <a:off x="1554954" y="3664744"/>
              <a:ext cx="0" cy="381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685F52F9-EF2B-46D9-8551-E17DF27EF0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313" y="4148138"/>
              <a:ext cx="0" cy="13335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1C345F6-88A4-4CA5-978A-8EB3BA3EF36E}"/>
                </a:ext>
              </a:extLst>
            </p:cNvPr>
            <p:cNvCxnSpPr>
              <a:cxnSpLocks/>
            </p:cNvCxnSpPr>
            <p:nvPr/>
          </p:nvCxnSpPr>
          <p:spPr>
            <a:xfrm>
              <a:off x="2219324" y="4205288"/>
              <a:ext cx="0" cy="12620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51315C2-5E91-4D78-875B-7B48E5D98C89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36" y="274558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E5EF0C3B-D21C-466B-BE37-1C0AFE749C73}"/>
                </a:ext>
              </a:extLst>
            </p:cNvPr>
            <p:cNvCxnSpPr>
              <a:cxnSpLocks/>
            </p:cNvCxnSpPr>
            <p:nvPr/>
          </p:nvCxnSpPr>
          <p:spPr>
            <a:xfrm>
              <a:off x="3505199" y="2640808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5166D5B1-5FE9-4FDA-99A5-CC2A36302725}"/>
                </a:ext>
              </a:extLst>
            </p:cNvPr>
            <p:cNvCxnSpPr>
              <a:cxnSpLocks/>
            </p:cNvCxnSpPr>
            <p:nvPr/>
          </p:nvCxnSpPr>
          <p:spPr>
            <a:xfrm>
              <a:off x="3605209" y="256936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A43C54EE-0B92-4871-92E7-D222310E3CD7}"/>
                </a:ext>
              </a:extLst>
            </p:cNvPr>
            <p:cNvCxnSpPr>
              <a:cxnSpLocks/>
            </p:cNvCxnSpPr>
            <p:nvPr/>
          </p:nvCxnSpPr>
          <p:spPr>
            <a:xfrm>
              <a:off x="3700461" y="2507456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29E5B333-837B-4552-8D01-81ABA0F05048}"/>
                </a:ext>
              </a:extLst>
            </p:cNvPr>
            <p:cNvCxnSpPr>
              <a:cxnSpLocks/>
            </p:cNvCxnSpPr>
            <p:nvPr/>
          </p:nvCxnSpPr>
          <p:spPr>
            <a:xfrm>
              <a:off x="2333623" y="425410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B6D09C81-15A0-4458-BA33-7C1221194F16}"/>
                </a:ext>
              </a:extLst>
            </p:cNvPr>
            <p:cNvCxnSpPr>
              <a:cxnSpLocks/>
            </p:cNvCxnSpPr>
            <p:nvPr/>
          </p:nvCxnSpPr>
          <p:spPr>
            <a:xfrm>
              <a:off x="2443160" y="4310066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5C208282-DACF-4137-B0B0-F7F59A0E5A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2223" y="4351736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466F2DCF-AF1D-48ED-9F94-F09CC8DDDEBC}"/>
                </a:ext>
              </a:extLst>
            </p:cNvPr>
            <p:cNvCxnSpPr>
              <a:cxnSpLocks/>
            </p:cNvCxnSpPr>
            <p:nvPr/>
          </p:nvCxnSpPr>
          <p:spPr>
            <a:xfrm>
              <a:off x="2693191" y="440888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B74B0E6C-BB5F-4523-B16A-13AAA1E6AB06}"/>
                </a:ext>
              </a:extLst>
            </p:cNvPr>
            <p:cNvCxnSpPr>
              <a:cxnSpLocks/>
            </p:cNvCxnSpPr>
            <p:nvPr/>
          </p:nvCxnSpPr>
          <p:spPr>
            <a:xfrm>
              <a:off x="2807491" y="4452941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6E83BC30-8839-4267-9413-87465BF41C71}"/>
                </a:ext>
              </a:extLst>
            </p:cNvPr>
            <p:cNvCxnSpPr>
              <a:cxnSpLocks/>
            </p:cNvCxnSpPr>
            <p:nvPr/>
          </p:nvCxnSpPr>
          <p:spPr>
            <a:xfrm>
              <a:off x="2928936" y="448627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4F80E63D-4F5F-414D-BD19-B9E5958EB33B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4530331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43BFF21C-56D5-45A4-8D33-EAD7C820E7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73" y="456366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CA455484-497E-4D76-BC36-681AFD4FCEDF}"/>
                </a:ext>
              </a:extLst>
            </p:cNvPr>
            <p:cNvCxnSpPr>
              <a:cxnSpLocks/>
            </p:cNvCxnSpPr>
            <p:nvPr/>
          </p:nvCxnSpPr>
          <p:spPr>
            <a:xfrm>
              <a:off x="3307554" y="4598197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50DCA4F-77E2-4E29-A238-CBFC56545D74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36" y="4631529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34935634-BD16-419A-8230-A4737D84C551}"/>
                </a:ext>
              </a:extLst>
            </p:cNvPr>
            <p:cNvCxnSpPr>
              <a:cxnSpLocks/>
            </p:cNvCxnSpPr>
            <p:nvPr/>
          </p:nvCxnSpPr>
          <p:spPr>
            <a:xfrm>
              <a:off x="2928936" y="3957639"/>
              <a:ext cx="0" cy="404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92E65FBC-0F1D-4086-8549-FD08B10D0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5136" y="3950492"/>
              <a:ext cx="0" cy="476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DCE3FD5F-90CC-48BF-B606-873D11F4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645692" y="419457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68FEBC39-D361-41CF-8B51-A6F3B5155324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17" y="417671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590D912B-550E-4FA1-94F2-97E53670903B}"/>
                </a:ext>
              </a:extLst>
            </p:cNvPr>
            <p:cNvCxnSpPr>
              <a:cxnSpLocks/>
            </p:cNvCxnSpPr>
            <p:nvPr/>
          </p:nvCxnSpPr>
          <p:spPr>
            <a:xfrm>
              <a:off x="4102892" y="391263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19AF2D9-96F5-430B-86A9-158318E7241D}"/>
                </a:ext>
              </a:extLst>
            </p:cNvPr>
            <p:cNvCxnSpPr>
              <a:cxnSpLocks/>
            </p:cNvCxnSpPr>
            <p:nvPr/>
          </p:nvCxnSpPr>
          <p:spPr>
            <a:xfrm>
              <a:off x="4188617" y="389477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43FB7956-1376-4C24-AF73-95AABB288E95}"/>
                </a:ext>
              </a:extLst>
            </p:cNvPr>
            <p:cNvCxnSpPr>
              <a:cxnSpLocks/>
            </p:cNvCxnSpPr>
            <p:nvPr/>
          </p:nvCxnSpPr>
          <p:spPr>
            <a:xfrm>
              <a:off x="3481386" y="3730227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73E356B5-8104-412B-B369-D12886484B27}"/>
                </a:ext>
              </a:extLst>
            </p:cNvPr>
            <p:cNvCxnSpPr>
              <a:cxnSpLocks/>
            </p:cNvCxnSpPr>
            <p:nvPr/>
          </p:nvCxnSpPr>
          <p:spPr>
            <a:xfrm>
              <a:off x="3567111" y="3712371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0BCF7E6-AACF-4FAC-87F3-63F95D8CC0E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948" y="436959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F5E7E3C6-37E5-4B87-9E73-62C768AC1C36}"/>
                </a:ext>
              </a:extLst>
            </p:cNvPr>
            <p:cNvCxnSpPr>
              <a:cxnSpLocks/>
            </p:cNvCxnSpPr>
            <p:nvPr/>
          </p:nvCxnSpPr>
          <p:spPr>
            <a:xfrm>
              <a:off x="4638673" y="4351736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2D3D2238-2026-4E92-A938-F94C6DF4A9CF}"/>
                </a:ext>
              </a:extLst>
            </p:cNvPr>
            <p:cNvCxnSpPr>
              <a:cxnSpLocks/>
            </p:cNvCxnSpPr>
            <p:nvPr/>
          </p:nvCxnSpPr>
          <p:spPr>
            <a:xfrm>
              <a:off x="4852986" y="404693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CDE8E384-7ACE-4101-8B50-DCC48A0D6F24}"/>
                </a:ext>
              </a:extLst>
            </p:cNvPr>
            <p:cNvCxnSpPr>
              <a:cxnSpLocks/>
            </p:cNvCxnSpPr>
            <p:nvPr/>
          </p:nvCxnSpPr>
          <p:spPr>
            <a:xfrm>
              <a:off x="4938711" y="4029076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1AE14109-3320-4365-8F56-CB2A9A80C651}"/>
                </a:ext>
              </a:extLst>
            </p:cNvPr>
            <p:cNvCxnSpPr>
              <a:cxnSpLocks/>
            </p:cNvCxnSpPr>
            <p:nvPr/>
          </p:nvCxnSpPr>
          <p:spPr>
            <a:xfrm>
              <a:off x="3043235" y="3518296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A2A4E10F-1D53-4F8D-8A95-C319F8A99EFB}"/>
                </a:ext>
              </a:extLst>
            </p:cNvPr>
            <p:cNvCxnSpPr>
              <a:cxnSpLocks/>
            </p:cNvCxnSpPr>
            <p:nvPr/>
          </p:nvCxnSpPr>
          <p:spPr>
            <a:xfrm>
              <a:off x="3128960" y="3500440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E0A6D720-1F3B-40A9-ADD3-808F3F04F534}"/>
                </a:ext>
              </a:extLst>
            </p:cNvPr>
            <p:cNvCxnSpPr>
              <a:cxnSpLocks/>
            </p:cNvCxnSpPr>
            <p:nvPr/>
          </p:nvCxnSpPr>
          <p:spPr>
            <a:xfrm>
              <a:off x="2416967" y="3684984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C0B49C9F-40CF-4667-9D12-15DD7BF14727}"/>
                </a:ext>
              </a:extLst>
            </p:cNvPr>
            <p:cNvCxnSpPr>
              <a:cxnSpLocks/>
            </p:cNvCxnSpPr>
            <p:nvPr/>
          </p:nvCxnSpPr>
          <p:spPr>
            <a:xfrm>
              <a:off x="2502692" y="3667128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1732992D-0E3E-4D48-A057-7971AB1AC251}"/>
                </a:ext>
              </a:extLst>
            </p:cNvPr>
            <p:cNvCxnSpPr>
              <a:cxnSpLocks/>
            </p:cNvCxnSpPr>
            <p:nvPr/>
          </p:nvCxnSpPr>
          <p:spPr>
            <a:xfrm>
              <a:off x="2788442" y="328255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13AEBC6B-2568-429C-9D58-6BE2C0CF53DF}"/>
                </a:ext>
              </a:extLst>
            </p:cNvPr>
            <p:cNvCxnSpPr>
              <a:cxnSpLocks/>
            </p:cNvCxnSpPr>
            <p:nvPr/>
          </p:nvCxnSpPr>
          <p:spPr>
            <a:xfrm>
              <a:off x="2874167" y="328255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0B5609C0-C0B0-45C5-A475-5A2FD9DCDE15}"/>
                </a:ext>
              </a:extLst>
            </p:cNvPr>
            <p:cNvCxnSpPr>
              <a:cxnSpLocks/>
            </p:cNvCxnSpPr>
            <p:nvPr/>
          </p:nvCxnSpPr>
          <p:spPr>
            <a:xfrm>
              <a:off x="2138360" y="339447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6E844C65-8987-4F51-A288-29D01E3B6F79}"/>
                </a:ext>
              </a:extLst>
            </p:cNvPr>
            <p:cNvCxnSpPr>
              <a:cxnSpLocks/>
            </p:cNvCxnSpPr>
            <p:nvPr/>
          </p:nvCxnSpPr>
          <p:spPr>
            <a:xfrm>
              <a:off x="2224085" y="339447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090B9AB4-5988-4E41-83F3-50DD00F5C828}"/>
                </a:ext>
              </a:extLst>
            </p:cNvPr>
            <p:cNvCxnSpPr>
              <a:cxnSpLocks/>
            </p:cNvCxnSpPr>
            <p:nvPr/>
          </p:nvCxnSpPr>
          <p:spPr>
            <a:xfrm>
              <a:off x="2702715" y="305395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CB1912F-6CA0-41CA-BAF4-DFD94385F15C}"/>
                </a:ext>
              </a:extLst>
            </p:cNvPr>
            <p:cNvCxnSpPr>
              <a:cxnSpLocks/>
            </p:cNvCxnSpPr>
            <p:nvPr/>
          </p:nvCxnSpPr>
          <p:spPr>
            <a:xfrm>
              <a:off x="2776533" y="3058714"/>
              <a:ext cx="0" cy="2738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8B9F6E6-78C4-41C6-9DA5-9DC5DCDA08A2}"/>
                </a:ext>
              </a:extLst>
            </p:cNvPr>
            <p:cNvCxnSpPr>
              <a:cxnSpLocks/>
            </p:cNvCxnSpPr>
            <p:nvPr/>
          </p:nvCxnSpPr>
          <p:spPr>
            <a:xfrm>
              <a:off x="2093115" y="3113486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62BA504D-9067-4C51-B490-42F031314720}"/>
                </a:ext>
              </a:extLst>
            </p:cNvPr>
            <p:cNvCxnSpPr>
              <a:cxnSpLocks/>
            </p:cNvCxnSpPr>
            <p:nvPr/>
          </p:nvCxnSpPr>
          <p:spPr>
            <a:xfrm>
              <a:off x="2143119" y="3113486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FEC8419C-A6E7-452C-A8BC-BCA481C158DB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1" y="285988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4D7AD43-CFAF-4761-9A43-0DE6BCA42FB6}"/>
                </a:ext>
              </a:extLst>
            </p:cNvPr>
            <p:cNvCxnSpPr>
              <a:cxnSpLocks/>
            </p:cNvCxnSpPr>
            <p:nvPr/>
          </p:nvCxnSpPr>
          <p:spPr>
            <a:xfrm>
              <a:off x="2231225" y="2859882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EBCC54A2-3B84-42E9-90CE-491DEFA8711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438" y="2622950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EF96665B-1C4E-42A6-9156-D146035B3C8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42" y="2622950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380B9C5F-8A85-4B7E-B825-288F7281256F}"/>
                </a:ext>
              </a:extLst>
            </p:cNvPr>
            <p:cNvCxnSpPr>
              <a:cxnSpLocks/>
            </p:cNvCxnSpPr>
            <p:nvPr/>
          </p:nvCxnSpPr>
          <p:spPr>
            <a:xfrm>
              <a:off x="2755104" y="2837261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1A9FA96-6048-4FB7-B2AF-57EBDBC86F7B}"/>
                </a:ext>
              </a:extLst>
            </p:cNvPr>
            <p:cNvCxnSpPr>
              <a:cxnSpLocks/>
            </p:cNvCxnSpPr>
            <p:nvPr/>
          </p:nvCxnSpPr>
          <p:spPr>
            <a:xfrm>
              <a:off x="2805108" y="2837261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7DD37DEF-B1B1-47FA-86B7-9919BEA8E986}"/>
                </a:ext>
              </a:extLst>
            </p:cNvPr>
            <p:cNvCxnSpPr>
              <a:cxnSpLocks/>
            </p:cNvCxnSpPr>
            <p:nvPr/>
          </p:nvCxnSpPr>
          <p:spPr>
            <a:xfrm>
              <a:off x="2914649" y="2642006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0DE764D5-6DA8-43D7-A0B8-BD87E16DE7D9}"/>
                </a:ext>
              </a:extLst>
            </p:cNvPr>
            <p:cNvCxnSpPr>
              <a:cxnSpLocks/>
            </p:cNvCxnSpPr>
            <p:nvPr/>
          </p:nvCxnSpPr>
          <p:spPr>
            <a:xfrm>
              <a:off x="2964653" y="2642006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1CE8C4F6-7CD7-4578-B3A5-BB1BC4359F1F}"/>
                </a:ext>
              </a:extLst>
            </p:cNvPr>
            <p:cNvCxnSpPr>
              <a:cxnSpLocks/>
            </p:cNvCxnSpPr>
            <p:nvPr/>
          </p:nvCxnSpPr>
          <p:spPr>
            <a:xfrm>
              <a:off x="3547267" y="4661304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6019E33E-A23C-4DFE-B1EA-160B3860E1F2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48" y="4691463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CE4C66CF-2CD5-4D22-87C0-BE4371D32044}"/>
                </a:ext>
              </a:extLst>
            </p:cNvPr>
            <p:cNvCxnSpPr>
              <a:cxnSpLocks/>
            </p:cNvCxnSpPr>
            <p:nvPr/>
          </p:nvCxnSpPr>
          <p:spPr>
            <a:xfrm>
              <a:off x="3793329" y="471964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BB76CAB-31AD-45E6-ADBC-FACDF51C07F7}"/>
                </a:ext>
              </a:extLst>
            </p:cNvPr>
            <p:cNvCxnSpPr>
              <a:cxnSpLocks/>
            </p:cNvCxnSpPr>
            <p:nvPr/>
          </p:nvCxnSpPr>
          <p:spPr>
            <a:xfrm>
              <a:off x="3910011" y="4740277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38B26C37-12CD-4481-98D8-533D91287816}"/>
                </a:ext>
              </a:extLst>
            </p:cNvPr>
            <p:cNvCxnSpPr>
              <a:cxnSpLocks/>
            </p:cNvCxnSpPr>
            <p:nvPr/>
          </p:nvCxnSpPr>
          <p:spPr>
            <a:xfrm>
              <a:off x="4023517" y="4760529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B8FCEFC7-7D8A-44A3-96FE-7DCCA7F33A21}"/>
                </a:ext>
              </a:extLst>
            </p:cNvPr>
            <p:cNvCxnSpPr>
              <a:cxnSpLocks/>
            </p:cNvCxnSpPr>
            <p:nvPr/>
          </p:nvCxnSpPr>
          <p:spPr>
            <a:xfrm>
              <a:off x="4146548" y="4777988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3BADB1B-B12E-49A1-B8B0-980AFA33EA0C}"/>
                </a:ext>
              </a:extLst>
            </p:cNvPr>
            <p:cNvCxnSpPr>
              <a:cxnSpLocks/>
            </p:cNvCxnSpPr>
            <p:nvPr/>
          </p:nvCxnSpPr>
          <p:spPr>
            <a:xfrm>
              <a:off x="4263229" y="479664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5E323DEC-19A9-45C0-9AB8-A700270045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9911" y="4796645"/>
              <a:ext cx="0" cy="17541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5AC20951-4103-4F90-BCB6-54C32BB12920}"/>
                </a:ext>
              </a:extLst>
            </p:cNvPr>
            <p:cNvCxnSpPr>
              <a:cxnSpLocks/>
            </p:cNvCxnSpPr>
            <p:nvPr/>
          </p:nvCxnSpPr>
          <p:spPr>
            <a:xfrm>
              <a:off x="4507703" y="4814104"/>
              <a:ext cx="0" cy="18533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CA77C7E2-5C8C-4990-8913-B9B579039F55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34" y="4827202"/>
              <a:ext cx="0" cy="17223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E082A6D6-6DFD-4B79-9C1A-171DD0F3588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415" y="4844661"/>
              <a:ext cx="0" cy="16708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D9578DBA-EE62-4F94-8176-D2D88743086E}"/>
                </a:ext>
              </a:extLst>
            </p:cNvPr>
            <p:cNvCxnSpPr>
              <a:cxnSpLocks/>
            </p:cNvCxnSpPr>
            <p:nvPr/>
          </p:nvCxnSpPr>
          <p:spPr>
            <a:xfrm>
              <a:off x="4864097" y="4856968"/>
              <a:ext cx="0" cy="16906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D227C6AD-8C31-4269-972C-8ABCB2C0515D}"/>
                </a:ext>
              </a:extLst>
            </p:cNvPr>
            <p:cNvCxnSpPr>
              <a:cxnSpLocks/>
            </p:cNvCxnSpPr>
            <p:nvPr/>
          </p:nvCxnSpPr>
          <p:spPr>
            <a:xfrm>
              <a:off x="4979192" y="4871250"/>
              <a:ext cx="0" cy="1674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74030D1A-0C92-41E6-AFCA-9A2738BBDA81}"/>
                </a:ext>
              </a:extLst>
            </p:cNvPr>
            <p:cNvCxnSpPr>
              <a:cxnSpLocks/>
            </p:cNvCxnSpPr>
            <p:nvPr/>
          </p:nvCxnSpPr>
          <p:spPr>
            <a:xfrm>
              <a:off x="5105398" y="4883960"/>
              <a:ext cx="0" cy="16588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67A1F165-490C-4106-BB49-E344277A0EC7}"/>
                </a:ext>
              </a:extLst>
            </p:cNvPr>
            <p:cNvCxnSpPr>
              <a:cxnSpLocks/>
            </p:cNvCxnSpPr>
            <p:nvPr/>
          </p:nvCxnSpPr>
          <p:spPr>
            <a:xfrm>
              <a:off x="5222079" y="4883960"/>
              <a:ext cx="0" cy="17184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031EEE6-ED02-4EF7-B476-8A2E83F66BDA}"/>
                </a:ext>
              </a:extLst>
            </p:cNvPr>
            <p:cNvCxnSpPr>
              <a:cxnSpLocks/>
            </p:cNvCxnSpPr>
            <p:nvPr/>
          </p:nvCxnSpPr>
          <p:spPr>
            <a:xfrm>
              <a:off x="5338761" y="4883960"/>
              <a:ext cx="0" cy="18295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4A03E871-9BCD-4BB7-92A5-CE820127939F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79" y="4895057"/>
              <a:ext cx="0" cy="17701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9E6C8249-7130-49F7-A9A0-C2CD018C0EE9}"/>
                </a:ext>
              </a:extLst>
            </p:cNvPr>
            <p:cNvCxnSpPr>
              <a:cxnSpLocks/>
            </p:cNvCxnSpPr>
            <p:nvPr/>
          </p:nvCxnSpPr>
          <p:spPr>
            <a:xfrm>
              <a:off x="5567360" y="4895057"/>
              <a:ext cx="0" cy="18297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439E2DD6-364A-4C64-9659-62B564C78FA2}"/>
                </a:ext>
              </a:extLst>
            </p:cNvPr>
            <p:cNvCxnSpPr>
              <a:cxnSpLocks/>
            </p:cNvCxnSpPr>
            <p:nvPr/>
          </p:nvCxnSpPr>
          <p:spPr>
            <a:xfrm>
              <a:off x="5687217" y="4895057"/>
              <a:ext cx="0" cy="1940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EEA8E62D-6AEA-40E0-93D0-7FB2CBE999C2}"/>
                </a:ext>
              </a:extLst>
            </p:cNvPr>
            <p:cNvCxnSpPr>
              <a:cxnSpLocks/>
            </p:cNvCxnSpPr>
            <p:nvPr/>
          </p:nvCxnSpPr>
          <p:spPr>
            <a:xfrm>
              <a:off x="5813423" y="4901407"/>
              <a:ext cx="0" cy="18495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83E83E43-20EE-41E6-85E7-42BE3B29EEE1}"/>
                </a:ext>
              </a:extLst>
            </p:cNvPr>
            <p:cNvCxnSpPr>
              <a:cxnSpLocks/>
            </p:cNvCxnSpPr>
            <p:nvPr/>
          </p:nvCxnSpPr>
          <p:spPr>
            <a:xfrm>
              <a:off x="5936454" y="4901407"/>
              <a:ext cx="0" cy="19091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0770AD3-AECB-454E-8F95-8AB50E095D70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36" y="4912134"/>
              <a:ext cx="0" cy="18177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5" name="Conector reto 194">
              <a:extLst>
                <a:ext uri="{FF2B5EF4-FFF2-40B4-BE49-F238E27FC236}">
                  <a16:creationId xmlns:a16="http://schemas.microsoft.com/office/drawing/2014/main" id="{968B0AB4-8421-4D94-A5DA-CBCDA1B00E1F}"/>
                </a:ext>
              </a:extLst>
            </p:cNvPr>
            <p:cNvCxnSpPr>
              <a:cxnSpLocks/>
            </p:cNvCxnSpPr>
            <p:nvPr/>
          </p:nvCxnSpPr>
          <p:spPr>
            <a:xfrm>
              <a:off x="6164261" y="4907757"/>
              <a:ext cx="0" cy="19091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1" name="Conector reto 200">
              <a:extLst>
                <a:ext uri="{FF2B5EF4-FFF2-40B4-BE49-F238E27FC236}">
                  <a16:creationId xmlns:a16="http://schemas.microsoft.com/office/drawing/2014/main" id="{02D173B5-C18B-4F4B-907B-8DBBF788AC8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236" y="4435081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2" name="Conector reto 201">
              <a:extLst>
                <a:ext uri="{FF2B5EF4-FFF2-40B4-BE49-F238E27FC236}">
                  <a16:creationId xmlns:a16="http://schemas.microsoft.com/office/drawing/2014/main" id="{A2851CC5-553C-45AD-ADA9-ABCF53791AA2}"/>
                </a:ext>
              </a:extLst>
            </p:cNvPr>
            <p:cNvCxnSpPr>
              <a:cxnSpLocks/>
            </p:cNvCxnSpPr>
            <p:nvPr/>
          </p:nvCxnSpPr>
          <p:spPr>
            <a:xfrm>
              <a:off x="5626892" y="4446986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3" name="Conector reto 202">
              <a:extLst>
                <a:ext uri="{FF2B5EF4-FFF2-40B4-BE49-F238E27FC236}">
                  <a16:creationId xmlns:a16="http://schemas.microsoft.com/office/drawing/2014/main" id="{5E76C438-16BF-4974-B757-7421A6BD999D}"/>
                </a:ext>
              </a:extLst>
            </p:cNvPr>
            <p:cNvCxnSpPr>
              <a:cxnSpLocks/>
            </p:cNvCxnSpPr>
            <p:nvPr/>
          </p:nvCxnSpPr>
          <p:spPr>
            <a:xfrm>
              <a:off x="5788817" y="409932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Conector reto 203">
              <a:extLst>
                <a:ext uri="{FF2B5EF4-FFF2-40B4-BE49-F238E27FC236}">
                  <a16:creationId xmlns:a16="http://schemas.microsoft.com/office/drawing/2014/main" id="{C56F3E7A-3BEF-497A-B257-D79B974EDB80}"/>
                </a:ext>
              </a:extLst>
            </p:cNvPr>
            <p:cNvCxnSpPr>
              <a:cxnSpLocks/>
            </p:cNvCxnSpPr>
            <p:nvPr/>
          </p:nvCxnSpPr>
          <p:spPr>
            <a:xfrm>
              <a:off x="5710235" y="409932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5" name="Conector reto 204">
              <a:extLst>
                <a:ext uri="{FF2B5EF4-FFF2-40B4-BE49-F238E27FC236}">
                  <a16:creationId xmlns:a16="http://schemas.microsoft.com/office/drawing/2014/main" id="{7D87C4B8-63C1-433B-9E2F-9AFB5E683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2825" y="382825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C144DD71-1B48-4D6A-BB4F-B357E88B1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232" y="3921126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1C183F19-362D-41F1-AC75-F93831CAF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6689" y="400446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445A66EF-AFFC-4642-8887-5BB8A907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3196" y="4080669"/>
              <a:ext cx="0" cy="13096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Conector reto 208">
              <a:extLst>
                <a:ext uri="{FF2B5EF4-FFF2-40B4-BE49-F238E27FC236}">
                  <a16:creationId xmlns:a16="http://schemas.microsoft.com/office/drawing/2014/main" id="{D8AD0704-8FF0-407C-801B-07D4E6260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153" y="3749675"/>
              <a:ext cx="0" cy="7858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Conector reto 209">
              <a:extLst>
                <a:ext uri="{FF2B5EF4-FFF2-40B4-BE49-F238E27FC236}">
                  <a16:creationId xmlns:a16="http://schemas.microsoft.com/office/drawing/2014/main" id="{A9774D7C-7F98-4FB9-9DFA-0B8B67C5F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1162" y="3671094"/>
              <a:ext cx="0" cy="381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Conector reto 210">
              <a:extLst>
                <a:ext uri="{FF2B5EF4-FFF2-40B4-BE49-F238E27FC236}">
                  <a16:creationId xmlns:a16="http://schemas.microsoft.com/office/drawing/2014/main" id="{4BCB4F87-3493-4F4A-885D-3E468B57B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7279" y="4154488"/>
              <a:ext cx="0" cy="13335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Conector reto 211">
              <a:extLst>
                <a:ext uri="{FF2B5EF4-FFF2-40B4-BE49-F238E27FC236}">
                  <a16:creationId xmlns:a16="http://schemas.microsoft.com/office/drawing/2014/main" id="{6848D4B6-44CB-4CDA-918A-EDDAA01A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5580" y="4211638"/>
              <a:ext cx="0" cy="12620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Conector reto 212">
              <a:extLst>
                <a:ext uri="{FF2B5EF4-FFF2-40B4-BE49-F238E27FC236}">
                  <a16:creationId xmlns:a16="http://schemas.microsoft.com/office/drawing/2014/main" id="{AB30A371-2754-4B16-998C-9528EDC93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085" y="272653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Conector reto 213">
              <a:extLst>
                <a:ext uri="{FF2B5EF4-FFF2-40B4-BE49-F238E27FC236}">
                  <a16:creationId xmlns:a16="http://schemas.microsoft.com/office/drawing/2014/main" id="{1CDB49DE-AE23-4879-8674-6BAD2DA4B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9756" y="2621758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Conector reto 214">
              <a:extLst>
                <a:ext uri="{FF2B5EF4-FFF2-40B4-BE49-F238E27FC236}">
                  <a16:creationId xmlns:a16="http://schemas.microsoft.com/office/drawing/2014/main" id="{C6ABD798-3828-41C0-AB4F-6D61217CD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8058" y="255031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6" name="Conector reto 215">
              <a:extLst>
                <a:ext uri="{FF2B5EF4-FFF2-40B4-BE49-F238E27FC236}">
                  <a16:creationId xmlns:a16="http://schemas.microsoft.com/office/drawing/2014/main" id="{A90371ED-CDEF-46F2-9035-E5882F20C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1199" y="2488406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Conector reto 216">
              <a:extLst>
                <a:ext uri="{FF2B5EF4-FFF2-40B4-BE49-F238E27FC236}">
                  <a16:creationId xmlns:a16="http://schemas.microsoft.com/office/drawing/2014/main" id="{0B058D7D-23FD-4E06-9763-E5A4752F1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9353" y="426045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8" name="Conector reto 217">
              <a:extLst>
                <a:ext uri="{FF2B5EF4-FFF2-40B4-BE49-F238E27FC236}">
                  <a16:creationId xmlns:a16="http://schemas.microsoft.com/office/drawing/2014/main" id="{6F30EFB6-F5F5-49CA-B293-281BC2253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7967" y="4316416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9" name="Conector reto 218">
              <a:extLst>
                <a:ext uri="{FF2B5EF4-FFF2-40B4-BE49-F238E27FC236}">
                  <a16:creationId xmlns:a16="http://schemas.microsoft.com/office/drawing/2014/main" id="{2E54ED6B-FE49-4CC5-800F-767C9CCE1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895" y="4358086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Conector reto 219">
              <a:extLst>
                <a:ext uri="{FF2B5EF4-FFF2-40B4-BE49-F238E27FC236}">
                  <a16:creationId xmlns:a16="http://schemas.microsoft.com/office/drawing/2014/main" id="{8D1B3BAC-9F3E-49F9-B777-79B8980A3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3717" y="441523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1" name="Conector reto 220">
              <a:extLst>
                <a:ext uri="{FF2B5EF4-FFF2-40B4-BE49-F238E27FC236}">
                  <a16:creationId xmlns:a16="http://schemas.microsoft.com/office/drawing/2014/main" id="{D4B7666C-D2EE-4F75-9BE9-CF218C2A7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7488" y="4459291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16C8C634-EE36-44CB-9E3A-67B58E1C7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993" y="449262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Conector reto 222">
              <a:extLst>
                <a:ext uri="{FF2B5EF4-FFF2-40B4-BE49-F238E27FC236}">
                  <a16:creationId xmlns:a16="http://schemas.microsoft.com/office/drawing/2014/main" id="{9B8A20FA-B760-4A7A-AE7F-966E04978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5658" y="4536681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Conector reto 223">
              <a:extLst>
                <a:ext uri="{FF2B5EF4-FFF2-40B4-BE49-F238E27FC236}">
                  <a16:creationId xmlns:a16="http://schemas.microsoft.com/office/drawing/2014/main" id="{6AD3B05F-D669-41EE-A0AB-5DB12B901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7636" y="457001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5" name="Conector reto 224">
              <a:extLst>
                <a:ext uri="{FF2B5EF4-FFF2-40B4-BE49-F238E27FC236}">
                  <a16:creationId xmlns:a16="http://schemas.microsoft.com/office/drawing/2014/main" id="{925C93CA-A14E-42BD-9DE9-581BB7583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8986" y="4604547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6" name="Conector reto 225">
              <a:extLst>
                <a:ext uri="{FF2B5EF4-FFF2-40B4-BE49-F238E27FC236}">
                  <a16:creationId xmlns:a16="http://schemas.microsoft.com/office/drawing/2014/main" id="{5A297CF8-81FF-4C06-A2DA-11DEE58BA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0335" y="4637879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7" name="Conector reto 226">
              <a:extLst>
                <a:ext uri="{FF2B5EF4-FFF2-40B4-BE49-F238E27FC236}">
                  <a16:creationId xmlns:a16="http://schemas.microsoft.com/office/drawing/2014/main" id="{7472404B-B78C-433E-BADE-38C5C016E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661" y="3910012"/>
              <a:ext cx="0" cy="404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Conector reto 227">
              <a:extLst>
                <a:ext uri="{FF2B5EF4-FFF2-40B4-BE49-F238E27FC236}">
                  <a16:creationId xmlns:a16="http://schemas.microsoft.com/office/drawing/2014/main" id="{760CE36E-9BF0-4C20-ACDC-F4AA8AF07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4176" y="3902865"/>
              <a:ext cx="0" cy="476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Conector reto 228">
              <a:extLst>
                <a:ext uri="{FF2B5EF4-FFF2-40B4-BE49-F238E27FC236}">
                  <a16:creationId xmlns:a16="http://schemas.microsoft.com/office/drawing/2014/main" id="{805B1A31-117C-4544-AB5C-BA8A500F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2155" y="4148140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Conector reto 229">
              <a:extLst>
                <a:ext uri="{FF2B5EF4-FFF2-40B4-BE49-F238E27FC236}">
                  <a16:creationId xmlns:a16="http://schemas.microsoft.com/office/drawing/2014/main" id="{64249916-8FAC-4BEA-9F3D-12D1F940F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983" y="4130284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Conector reto 230">
              <a:extLst>
                <a:ext uri="{FF2B5EF4-FFF2-40B4-BE49-F238E27FC236}">
                  <a16:creationId xmlns:a16="http://schemas.microsoft.com/office/drawing/2014/main" id="{3035B335-EBC2-4162-9A8F-18C156C30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8189" y="387453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Conector reto 231">
              <a:extLst>
                <a:ext uri="{FF2B5EF4-FFF2-40B4-BE49-F238E27FC236}">
                  <a16:creationId xmlns:a16="http://schemas.microsoft.com/office/drawing/2014/main" id="{35D144BB-DB63-40C1-A38C-3898E7AAB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018" y="385667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Conector reto 232">
              <a:extLst>
                <a:ext uri="{FF2B5EF4-FFF2-40B4-BE49-F238E27FC236}">
                  <a16:creationId xmlns:a16="http://schemas.microsoft.com/office/drawing/2014/main" id="{A5C79107-975E-4DBA-A22B-6272EB2B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8271" y="3683791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Conector reto 233">
              <a:extLst>
                <a:ext uri="{FF2B5EF4-FFF2-40B4-BE49-F238E27FC236}">
                  <a16:creationId xmlns:a16="http://schemas.microsoft.com/office/drawing/2014/main" id="{20130150-15E8-4C54-B369-39F6CE5BC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099" y="3665935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Conector reto 234">
              <a:extLst>
                <a:ext uri="{FF2B5EF4-FFF2-40B4-BE49-F238E27FC236}">
                  <a16:creationId xmlns:a16="http://schemas.microsoft.com/office/drawing/2014/main" id="{7A1F58F4-B4D5-4674-8FF3-CE6C06211F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5783" y="4337845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5DC2F5C4-9F8A-4BC2-8C86-ABDD7227E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611" y="4319989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51925F4C-00A8-4247-8B52-83095EFBF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8322" y="4032055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A3E4951F-9E72-4E45-953D-5B42DF4CDC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1151" y="4014199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Conector reto 238">
              <a:extLst>
                <a:ext uri="{FF2B5EF4-FFF2-40B4-BE49-F238E27FC236}">
                  <a16:creationId xmlns:a16="http://schemas.microsoft.com/office/drawing/2014/main" id="{FF3CC6B0-12C2-4E98-BAE8-A640EE097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504" y="346680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DB263159-B322-4EC4-924F-744E8BC7BA15}"/>
                </a:ext>
              </a:extLst>
            </p:cNvPr>
            <p:cNvCxnSpPr>
              <a:cxnSpLocks/>
            </p:cNvCxnSpPr>
            <p:nvPr/>
          </p:nvCxnSpPr>
          <p:spPr>
            <a:xfrm>
              <a:off x="9132252" y="3461745"/>
              <a:ext cx="0" cy="5655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Conector reto 240">
              <a:extLst>
                <a:ext uri="{FF2B5EF4-FFF2-40B4-BE49-F238E27FC236}">
                  <a16:creationId xmlns:a16="http://schemas.microsoft.com/office/drawing/2014/main" id="{B65DA2D0-4D07-4E98-B14C-C9323E398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6202" y="3615134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Conector reto 241">
              <a:extLst>
                <a:ext uri="{FF2B5EF4-FFF2-40B4-BE49-F238E27FC236}">
                  <a16:creationId xmlns:a16="http://schemas.microsoft.com/office/drawing/2014/main" id="{CA9FB81D-2599-44BF-A106-CFA952565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031" y="3597278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Conector reto 242">
              <a:extLst>
                <a:ext uri="{FF2B5EF4-FFF2-40B4-BE49-F238E27FC236}">
                  <a16:creationId xmlns:a16="http://schemas.microsoft.com/office/drawing/2014/main" id="{F3508901-D550-4F2A-A0AC-37E4B0ED8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2800" y="3232543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4" name="Conector reto 243">
              <a:extLst>
                <a:ext uri="{FF2B5EF4-FFF2-40B4-BE49-F238E27FC236}">
                  <a16:creationId xmlns:a16="http://schemas.microsoft.com/office/drawing/2014/main" id="{C8719C4D-4ED3-450D-98F6-80FB4FF06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5467" y="3252785"/>
              <a:ext cx="0" cy="297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5" name="Conector reto 244">
              <a:extLst>
                <a:ext uri="{FF2B5EF4-FFF2-40B4-BE49-F238E27FC236}">
                  <a16:creationId xmlns:a16="http://schemas.microsoft.com/office/drawing/2014/main" id="{4F447510-5995-4244-A67F-C69AB7450343}"/>
                </a:ext>
              </a:extLst>
            </p:cNvPr>
            <p:cNvCxnSpPr>
              <a:cxnSpLocks/>
            </p:cNvCxnSpPr>
            <p:nvPr/>
          </p:nvCxnSpPr>
          <p:spPr>
            <a:xfrm>
              <a:off x="10085061" y="3337321"/>
              <a:ext cx="0" cy="5715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6" name="Conector reto 245">
              <a:extLst>
                <a:ext uri="{FF2B5EF4-FFF2-40B4-BE49-F238E27FC236}">
                  <a16:creationId xmlns:a16="http://schemas.microsoft.com/office/drawing/2014/main" id="{CB179077-2E3B-4DAC-807B-C7CED26D422C}"/>
                </a:ext>
              </a:extLst>
            </p:cNvPr>
            <p:cNvCxnSpPr>
              <a:cxnSpLocks/>
            </p:cNvCxnSpPr>
            <p:nvPr/>
          </p:nvCxnSpPr>
          <p:spPr>
            <a:xfrm>
              <a:off x="9994900" y="3325019"/>
              <a:ext cx="0" cy="6310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Conector reto 246">
              <a:extLst>
                <a:ext uri="{FF2B5EF4-FFF2-40B4-BE49-F238E27FC236}">
                  <a16:creationId xmlns:a16="http://schemas.microsoft.com/office/drawing/2014/main" id="{E0B775A0-908C-4212-A92A-457BC76C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5782" y="3003152"/>
              <a:ext cx="0" cy="595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8" name="Conector reto 247">
              <a:extLst>
                <a:ext uri="{FF2B5EF4-FFF2-40B4-BE49-F238E27FC236}">
                  <a16:creationId xmlns:a16="http://schemas.microsoft.com/office/drawing/2014/main" id="{AE5245E3-0082-46D6-B61D-DBA7DBA324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0718" y="3020614"/>
              <a:ext cx="0" cy="2738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9" name="Conector reto 248">
              <a:extLst>
                <a:ext uri="{FF2B5EF4-FFF2-40B4-BE49-F238E27FC236}">
                  <a16:creationId xmlns:a16="http://schemas.microsoft.com/office/drawing/2014/main" id="{82F4CC6D-2ED6-4B49-B139-B67E02514171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932" y="3068243"/>
              <a:ext cx="0" cy="381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0" name="Conector reto 249">
              <a:extLst>
                <a:ext uri="{FF2B5EF4-FFF2-40B4-BE49-F238E27FC236}">
                  <a16:creationId xmlns:a16="http://schemas.microsoft.com/office/drawing/2014/main" id="{8F97E92D-A3A5-44EC-A370-53ED8F5CB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7279" y="3066455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1" name="Conector reto 250">
              <a:extLst>
                <a:ext uri="{FF2B5EF4-FFF2-40B4-BE49-F238E27FC236}">
                  <a16:creationId xmlns:a16="http://schemas.microsoft.com/office/drawing/2014/main" id="{F05C2D19-A1FA-497D-8511-76363100E53C}"/>
                </a:ext>
              </a:extLst>
            </p:cNvPr>
            <p:cNvCxnSpPr>
              <a:cxnSpLocks/>
            </p:cNvCxnSpPr>
            <p:nvPr/>
          </p:nvCxnSpPr>
          <p:spPr>
            <a:xfrm>
              <a:off x="9923207" y="2814042"/>
              <a:ext cx="0" cy="297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2" name="Conector reto 251">
              <a:extLst>
                <a:ext uri="{FF2B5EF4-FFF2-40B4-BE49-F238E27FC236}">
                  <a16:creationId xmlns:a16="http://schemas.microsoft.com/office/drawing/2014/main" id="{BBCCC4D7-8A66-479B-B086-48B9ED9607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9991" y="2817020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3" name="Conector reto 252">
              <a:extLst>
                <a:ext uri="{FF2B5EF4-FFF2-40B4-BE49-F238E27FC236}">
                  <a16:creationId xmlns:a16="http://schemas.microsoft.com/office/drawing/2014/main" id="{BECFD176-3086-480A-A5B2-DA48ABC70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267" y="2581288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4" name="Conector reto 253">
              <a:extLst>
                <a:ext uri="{FF2B5EF4-FFF2-40B4-BE49-F238E27FC236}">
                  <a16:creationId xmlns:a16="http://schemas.microsoft.com/office/drawing/2014/main" id="{527E159E-AC71-4A73-AB72-A8E440001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5194" y="2584850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5" name="Conector reto 254">
              <a:extLst>
                <a:ext uri="{FF2B5EF4-FFF2-40B4-BE49-F238E27FC236}">
                  <a16:creationId xmlns:a16="http://schemas.microsoft.com/office/drawing/2014/main" id="{47DE0977-9423-4CC0-92B3-270FEA0C2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8223" y="2799161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6" name="Conector reto 255">
              <a:extLst>
                <a:ext uri="{FF2B5EF4-FFF2-40B4-BE49-F238E27FC236}">
                  <a16:creationId xmlns:a16="http://schemas.microsoft.com/office/drawing/2014/main" id="{8BB5DE19-0B0D-4970-95D9-4D8D8D4CE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5467" y="2799161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7" name="Conector reto 256">
              <a:extLst>
                <a:ext uri="{FF2B5EF4-FFF2-40B4-BE49-F238E27FC236}">
                  <a16:creationId xmlns:a16="http://schemas.microsoft.com/office/drawing/2014/main" id="{6626F592-C442-4493-820D-C3D3F127D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173" y="2599144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8" name="Conector reto 257">
              <a:extLst>
                <a:ext uri="{FF2B5EF4-FFF2-40B4-BE49-F238E27FC236}">
                  <a16:creationId xmlns:a16="http://schemas.microsoft.com/office/drawing/2014/main" id="{98BD2BA6-7F51-422B-85DD-3B3B0A4AB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5" y="2599144"/>
              <a:ext cx="0" cy="345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9" name="Conector reto 258">
              <a:extLst>
                <a:ext uri="{FF2B5EF4-FFF2-40B4-BE49-F238E27FC236}">
                  <a16:creationId xmlns:a16="http://schemas.microsoft.com/office/drawing/2014/main" id="{A199DB81-0932-439E-9D11-337991872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5228" y="4667654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0" name="Conector reto 259">
              <a:extLst>
                <a:ext uri="{FF2B5EF4-FFF2-40B4-BE49-F238E27FC236}">
                  <a16:creationId xmlns:a16="http://schemas.microsoft.com/office/drawing/2014/main" id="{BD0A7452-E732-4DD0-B404-CD38ADFC2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3664" y="4697813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1" name="Conector reto 260">
              <a:extLst>
                <a:ext uri="{FF2B5EF4-FFF2-40B4-BE49-F238E27FC236}">
                  <a16:creationId xmlns:a16="http://schemas.microsoft.com/office/drawing/2014/main" id="{24BF433C-C309-4B86-AA3C-2379D46B9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013" y="472599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2" name="Conector reto 261">
              <a:extLst>
                <a:ext uri="{FF2B5EF4-FFF2-40B4-BE49-F238E27FC236}">
                  <a16:creationId xmlns:a16="http://schemas.microsoft.com/office/drawing/2014/main" id="{4E430D54-03BB-4E1D-BBE5-3852674A6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6362" y="4746627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3" name="Conector reto 262">
              <a:extLst>
                <a:ext uri="{FF2B5EF4-FFF2-40B4-BE49-F238E27FC236}">
                  <a16:creationId xmlns:a16="http://schemas.microsoft.com/office/drawing/2014/main" id="{47125C0C-BA28-4B5F-A627-8F244BFD6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941" y="4766879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4" name="Conector reto 263">
              <a:extLst>
                <a:ext uri="{FF2B5EF4-FFF2-40B4-BE49-F238E27FC236}">
                  <a16:creationId xmlns:a16="http://schemas.microsoft.com/office/drawing/2014/main" id="{61C8CCFE-E05E-4C5F-B55E-A35B1A3E1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5834" y="4784338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5" name="Conector reto 264">
              <a:extLst>
                <a:ext uri="{FF2B5EF4-FFF2-40B4-BE49-F238E27FC236}">
                  <a16:creationId xmlns:a16="http://schemas.microsoft.com/office/drawing/2014/main" id="{E04EC5BC-D365-4F6E-9CD1-F6F34B17A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7184" y="4802995"/>
              <a:ext cx="0" cy="15478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6" name="Conector reto 265">
              <a:extLst>
                <a:ext uri="{FF2B5EF4-FFF2-40B4-BE49-F238E27FC236}">
                  <a16:creationId xmlns:a16="http://schemas.microsoft.com/office/drawing/2014/main" id="{3DFF0E46-2E3F-4AA7-BE34-DF5787B72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533" y="4802995"/>
              <a:ext cx="0" cy="17541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7" name="Conector reto 266">
              <a:extLst>
                <a:ext uri="{FF2B5EF4-FFF2-40B4-BE49-F238E27FC236}">
                  <a16:creationId xmlns:a16="http://schemas.microsoft.com/office/drawing/2014/main" id="{1E21ADCC-9FCD-45F0-9932-AF4B11A79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8584" y="4820454"/>
              <a:ext cx="0" cy="18533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8" name="Conector reto 267">
              <a:extLst>
                <a:ext uri="{FF2B5EF4-FFF2-40B4-BE49-F238E27FC236}">
                  <a16:creationId xmlns:a16="http://schemas.microsoft.com/office/drawing/2014/main" id="{A8475B09-9D95-466E-ACD3-7D140920B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477" y="4833552"/>
              <a:ext cx="0" cy="17223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9" name="Conector reto 268">
              <a:extLst>
                <a:ext uri="{FF2B5EF4-FFF2-40B4-BE49-F238E27FC236}">
                  <a16:creationId xmlns:a16="http://schemas.microsoft.com/office/drawing/2014/main" id="{620B0749-63E1-4CEB-A2D2-2ADF54512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4827" y="4851011"/>
              <a:ext cx="0" cy="16708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0" name="Conector reto 269">
              <a:extLst>
                <a:ext uri="{FF2B5EF4-FFF2-40B4-BE49-F238E27FC236}">
                  <a16:creationId xmlns:a16="http://schemas.microsoft.com/office/drawing/2014/main" id="{640A7105-E959-4E8E-87B8-0B0976438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6176" y="4863318"/>
              <a:ext cx="0" cy="16906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1" name="Conector reto 270">
              <a:extLst>
                <a:ext uri="{FF2B5EF4-FFF2-40B4-BE49-F238E27FC236}">
                  <a16:creationId xmlns:a16="http://schemas.microsoft.com/office/drawing/2014/main" id="{B976CE58-38EA-4AD5-8C8B-9D7107E35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139" y="4877600"/>
              <a:ext cx="0" cy="1674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2" name="Conector reto 271">
              <a:extLst>
                <a:ext uri="{FF2B5EF4-FFF2-40B4-BE49-F238E27FC236}">
                  <a16:creationId xmlns:a16="http://schemas.microsoft.com/office/drawing/2014/main" id="{F1FA75C3-DD4E-4016-AD28-9E1001B09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0803" y="4890310"/>
              <a:ext cx="0" cy="16588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3" name="Conector reto 272">
              <a:extLst>
                <a:ext uri="{FF2B5EF4-FFF2-40B4-BE49-F238E27FC236}">
                  <a16:creationId xmlns:a16="http://schemas.microsoft.com/office/drawing/2014/main" id="{D76FAA9D-6265-43D6-8C07-937930711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2153" y="4890310"/>
              <a:ext cx="0" cy="17184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4" name="Conector reto 273">
              <a:extLst>
                <a:ext uri="{FF2B5EF4-FFF2-40B4-BE49-F238E27FC236}">
                  <a16:creationId xmlns:a16="http://schemas.microsoft.com/office/drawing/2014/main" id="{950BCB44-498A-4DE5-89D0-6DBAEC0B7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3502" y="4890310"/>
              <a:ext cx="0" cy="18295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5" name="Conector reto 274">
              <a:extLst>
                <a:ext uri="{FF2B5EF4-FFF2-40B4-BE49-F238E27FC236}">
                  <a16:creationId xmlns:a16="http://schemas.microsoft.com/office/drawing/2014/main" id="{1C214D40-5A16-4094-9CB2-F458D8392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9695" y="4901407"/>
              <a:ext cx="0" cy="17701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6" name="Conector reto 275">
              <a:extLst>
                <a:ext uri="{FF2B5EF4-FFF2-40B4-BE49-F238E27FC236}">
                  <a16:creationId xmlns:a16="http://schemas.microsoft.com/office/drawing/2014/main" id="{B25A4A7E-B00D-4F38-9E9D-659E1A299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1045" y="4901407"/>
              <a:ext cx="0" cy="18297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7" name="Conector reto 276">
              <a:extLst>
                <a:ext uri="{FF2B5EF4-FFF2-40B4-BE49-F238E27FC236}">
                  <a16:creationId xmlns:a16="http://schemas.microsoft.com/office/drawing/2014/main" id="{69678C0A-06B3-4934-9383-504428A7A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9165" y="4901407"/>
              <a:ext cx="0" cy="1940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8" name="Conector reto 277">
              <a:extLst>
                <a:ext uri="{FF2B5EF4-FFF2-40B4-BE49-F238E27FC236}">
                  <a16:creationId xmlns:a16="http://schemas.microsoft.com/office/drawing/2014/main" id="{0597FBFE-6881-4CA0-BDCE-4CB9B4756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0830" y="4907757"/>
              <a:ext cx="0" cy="18495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9" name="Conector reto 278">
              <a:extLst>
                <a:ext uri="{FF2B5EF4-FFF2-40B4-BE49-F238E27FC236}">
                  <a16:creationId xmlns:a16="http://schemas.microsoft.com/office/drawing/2014/main" id="{7B5E73F2-4A80-4C27-BB80-1803FF023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5722" y="4907757"/>
              <a:ext cx="0" cy="19091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0" name="Conector reto 279">
              <a:extLst>
                <a:ext uri="{FF2B5EF4-FFF2-40B4-BE49-F238E27FC236}">
                  <a16:creationId xmlns:a16="http://schemas.microsoft.com/office/drawing/2014/main" id="{442A2AC2-860D-400E-AB2B-F9E615153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7071" y="4918484"/>
              <a:ext cx="0" cy="18177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1" name="Conector reto 280">
              <a:extLst>
                <a:ext uri="{FF2B5EF4-FFF2-40B4-BE49-F238E27FC236}">
                  <a16:creationId xmlns:a16="http://schemas.microsoft.com/office/drawing/2014/main" id="{40EF4799-46D5-4FA8-B80D-17F2C1FA7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071" y="4914107"/>
              <a:ext cx="0" cy="19091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2" name="Conector reto 281">
              <a:extLst>
                <a:ext uri="{FF2B5EF4-FFF2-40B4-BE49-F238E27FC236}">
                  <a16:creationId xmlns:a16="http://schemas.microsoft.com/office/drawing/2014/main" id="{F10EA278-96AA-4F70-90AC-075AA9221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8495" y="4417221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3" name="Conector reto 282">
              <a:extLst>
                <a:ext uri="{FF2B5EF4-FFF2-40B4-BE49-F238E27FC236}">
                  <a16:creationId xmlns:a16="http://schemas.microsoft.com/office/drawing/2014/main" id="{A9278D0A-561B-4306-A2FE-5CB6CF6A1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245" y="4429126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4" name="Conector reto 283">
              <a:extLst>
                <a:ext uri="{FF2B5EF4-FFF2-40B4-BE49-F238E27FC236}">
                  <a16:creationId xmlns:a16="http://schemas.microsoft.com/office/drawing/2014/main" id="{4BCAC654-589D-437A-B871-BE4391ED5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9787" y="4091589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5" name="Conector reto 284">
              <a:extLst>
                <a:ext uri="{FF2B5EF4-FFF2-40B4-BE49-F238E27FC236}">
                  <a16:creationId xmlns:a16="http://schemas.microsoft.com/office/drawing/2014/main" id="{C5DCA42F-3AA9-4F3D-97EC-3FFAEAEDF1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9695" y="4091589"/>
              <a:ext cx="0" cy="77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8" name="Conector reto 297">
              <a:extLst>
                <a:ext uri="{FF2B5EF4-FFF2-40B4-BE49-F238E27FC236}">
                  <a16:creationId xmlns:a16="http://schemas.microsoft.com/office/drawing/2014/main" id="{CE3D8B19-8E31-4F87-B0E3-2E3C95788F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0471" y="2466974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9" name="Conector reto 298">
              <a:extLst>
                <a:ext uri="{FF2B5EF4-FFF2-40B4-BE49-F238E27FC236}">
                  <a16:creationId xmlns:a16="http://schemas.microsoft.com/office/drawing/2014/main" id="{2AEF87FC-63B3-4A4F-BEBB-40E444DAD2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0009" y="2409824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0" name="Conector reto 299">
              <a:extLst>
                <a:ext uri="{FF2B5EF4-FFF2-40B4-BE49-F238E27FC236}">
                  <a16:creationId xmlns:a16="http://schemas.microsoft.com/office/drawing/2014/main" id="{324B75D2-2353-454A-920A-78E547453C48}"/>
                </a:ext>
              </a:extLst>
            </p:cNvPr>
            <p:cNvCxnSpPr>
              <a:cxnSpLocks/>
            </p:cNvCxnSpPr>
            <p:nvPr/>
          </p:nvCxnSpPr>
          <p:spPr>
            <a:xfrm>
              <a:off x="4023515" y="236458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1" name="Conector reto 300">
              <a:extLst>
                <a:ext uri="{FF2B5EF4-FFF2-40B4-BE49-F238E27FC236}">
                  <a16:creationId xmlns:a16="http://schemas.microsoft.com/office/drawing/2014/main" id="{50435F99-FE0C-460F-8A61-9AF21093DDB2}"/>
                </a:ext>
              </a:extLst>
            </p:cNvPr>
            <p:cNvCxnSpPr>
              <a:cxnSpLocks/>
            </p:cNvCxnSpPr>
            <p:nvPr/>
          </p:nvCxnSpPr>
          <p:spPr>
            <a:xfrm>
              <a:off x="4146548" y="231219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2" name="Conector reto 301">
              <a:extLst>
                <a:ext uri="{FF2B5EF4-FFF2-40B4-BE49-F238E27FC236}">
                  <a16:creationId xmlns:a16="http://schemas.microsoft.com/office/drawing/2014/main" id="{9241F96D-15B4-4F30-B319-B422BE1B8E43}"/>
                </a:ext>
              </a:extLst>
            </p:cNvPr>
            <p:cNvCxnSpPr>
              <a:cxnSpLocks/>
            </p:cNvCxnSpPr>
            <p:nvPr/>
          </p:nvCxnSpPr>
          <p:spPr>
            <a:xfrm>
              <a:off x="4263229" y="2288381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3" name="Conector reto 302">
              <a:extLst>
                <a:ext uri="{FF2B5EF4-FFF2-40B4-BE49-F238E27FC236}">
                  <a16:creationId xmlns:a16="http://schemas.microsoft.com/office/drawing/2014/main" id="{C7D3575F-EAB7-48C9-94CE-C28CAC42C238}"/>
                </a:ext>
              </a:extLst>
            </p:cNvPr>
            <p:cNvCxnSpPr>
              <a:cxnSpLocks/>
            </p:cNvCxnSpPr>
            <p:nvPr/>
          </p:nvCxnSpPr>
          <p:spPr>
            <a:xfrm>
              <a:off x="4379911" y="225028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4" name="Conector reto 303">
              <a:extLst>
                <a:ext uri="{FF2B5EF4-FFF2-40B4-BE49-F238E27FC236}">
                  <a16:creationId xmlns:a16="http://schemas.microsoft.com/office/drawing/2014/main" id="{37A9BCC8-4ACA-4540-A9A3-593DDE004F09}"/>
                </a:ext>
              </a:extLst>
            </p:cNvPr>
            <p:cNvCxnSpPr>
              <a:cxnSpLocks/>
            </p:cNvCxnSpPr>
            <p:nvPr/>
          </p:nvCxnSpPr>
          <p:spPr>
            <a:xfrm>
              <a:off x="4507703" y="222170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5" name="Conector reto 304">
              <a:extLst>
                <a:ext uri="{FF2B5EF4-FFF2-40B4-BE49-F238E27FC236}">
                  <a16:creationId xmlns:a16="http://schemas.microsoft.com/office/drawing/2014/main" id="{3B88B041-A815-44B4-B61C-CD6654FE528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432" y="219313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6" name="Conector reto 305">
              <a:extLst>
                <a:ext uri="{FF2B5EF4-FFF2-40B4-BE49-F238E27FC236}">
                  <a16:creationId xmlns:a16="http://schemas.microsoft.com/office/drawing/2014/main" id="{484A72E1-5A36-48D6-9715-7D51CFCB22A2}"/>
                </a:ext>
              </a:extLst>
            </p:cNvPr>
            <p:cNvCxnSpPr>
              <a:cxnSpLocks/>
            </p:cNvCxnSpPr>
            <p:nvPr/>
          </p:nvCxnSpPr>
          <p:spPr>
            <a:xfrm>
              <a:off x="4779960" y="216455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7" name="Conector reto 306">
              <a:extLst>
                <a:ext uri="{FF2B5EF4-FFF2-40B4-BE49-F238E27FC236}">
                  <a16:creationId xmlns:a16="http://schemas.microsoft.com/office/drawing/2014/main" id="{1503D7DC-AAB6-456E-9A0A-298302160FCD}"/>
                </a:ext>
              </a:extLst>
            </p:cNvPr>
            <p:cNvCxnSpPr>
              <a:cxnSpLocks/>
            </p:cNvCxnSpPr>
            <p:nvPr/>
          </p:nvCxnSpPr>
          <p:spPr>
            <a:xfrm>
              <a:off x="4934740" y="213598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8" name="Conector reto 307">
              <a:extLst>
                <a:ext uri="{FF2B5EF4-FFF2-40B4-BE49-F238E27FC236}">
                  <a16:creationId xmlns:a16="http://schemas.microsoft.com/office/drawing/2014/main" id="{86D92195-845B-4B6F-9879-665E7E59D03A}"/>
                </a:ext>
              </a:extLst>
            </p:cNvPr>
            <p:cNvCxnSpPr>
              <a:cxnSpLocks/>
            </p:cNvCxnSpPr>
            <p:nvPr/>
          </p:nvCxnSpPr>
          <p:spPr>
            <a:xfrm>
              <a:off x="5089521" y="211693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9" name="Conector reto 308">
              <a:extLst>
                <a:ext uri="{FF2B5EF4-FFF2-40B4-BE49-F238E27FC236}">
                  <a16:creationId xmlns:a16="http://schemas.microsoft.com/office/drawing/2014/main" id="{5654B8D5-EF8D-4C49-B3CC-B943B94D807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079" y="21050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0" name="Conector reto 309">
              <a:extLst>
                <a:ext uri="{FF2B5EF4-FFF2-40B4-BE49-F238E27FC236}">
                  <a16:creationId xmlns:a16="http://schemas.microsoft.com/office/drawing/2014/main" id="{EC918544-7971-4B4A-998E-B9CDDA714AF5}"/>
                </a:ext>
              </a:extLst>
            </p:cNvPr>
            <p:cNvCxnSpPr>
              <a:cxnSpLocks/>
            </p:cNvCxnSpPr>
            <p:nvPr/>
          </p:nvCxnSpPr>
          <p:spPr>
            <a:xfrm>
              <a:off x="5356221" y="209073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1" name="Conector reto 310">
              <a:extLst>
                <a:ext uri="{FF2B5EF4-FFF2-40B4-BE49-F238E27FC236}">
                  <a16:creationId xmlns:a16="http://schemas.microsoft.com/office/drawing/2014/main" id="{DC7F7D6E-F802-42A0-ADFE-3749752A56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8779" y="207883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2" name="Conector reto 311">
              <a:extLst>
                <a:ext uri="{FF2B5EF4-FFF2-40B4-BE49-F238E27FC236}">
                  <a16:creationId xmlns:a16="http://schemas.microsoft.com/office/drawing/2014/main" id="{A6766116-AFAD-485E-8358-2D6908F61B1F}"/>
                </a:ext>
              </a:extLst>
            </p:cNvPr>
            <p:cNvCxnSpPr>
              <a:cxnSpLocks/>
            </p:cNvCxnSpPr>
            <p:nvPr/>
          </p:nvCxnSpPr>
          <p:spPr>
            <a:xfrm>
              <a:off x="5627681" y="205978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3" name="Conector reto 312">
              <a:extLst>
                <a:ext uri="{FF2B5EF4-FFF2-40B4-BE49-F238E27FC236}">
                  <a16:creationId xmlns:a16="http://schemas.microsoft.com/office/drawing/2014/main" id="{25CDC91C-2A0C-4DD5-A3E9-B5A103A6EBFC}"/>
                </a:ext>
              </a:extLst>
            </p:cNvPr>
            <p:cNvCxnSpPr>
              <a:cxnSpLocks/>
            </p:cNvCxnSpPr>
            <p:nvPr/>
          </p:nvCxnSpPr>
          <p:spPr>
            <a:xfrm>
              <a:off x="5779291" y="2057401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" name="Conector reto 313">
              <a:extLst>
                <a:ext uri="{FF2B5EF4-FFF2-40B4-BE49-F238E27FC236}">
                  <a16:creationId xmlns:a16="http://schemas.microsoft.com/office/drawing/2014/main" id="{13BC527B-C215-42C9-B27E-A59036C284DA}"/>
                </a:ext>
              </a:extLst>
            </p:cNvPr>
            <p:cNvCxnSpPr>
              <a:cxnSpLocks/>
            </p:cNvCxnSpPr>
            <p:nvPr/>
          </p:nvCxnSpPr>
          <p:spPr>
            <a:xfrm>
              <a:off x="5931691" y="205740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5" name="Conector reto 314">
              <a:extLst>
                <a:ext uri="{FF2B5EF4-FFF2-40B4-BE49-F238E27FC236}">
                  <a16:creationId xmlns:a16="http://schemas.microsoft.com/office/drawing/2014/main" id="{FEFFB8E9-74D3-453F-8DEE-772DEC4C57E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0542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6" name="Conector reto 315">
              <a:extLst>
                <a:ext uri="{FF2B5EF4-FFF2-40B4-BE49-F238E27FC236}">
                  <a16:creationId xmlns:a16="http://schemas.microsoft.com/office/drawing/2014/main" id="{7B7A40A9-A062-48AC-9660-16BA2FF442C9}"/>
                </a:ext>
              </a:extLst>
            </p:cNvPr>
            <p:cNvCxnSpPr>
              <a:cxnSpLocks/>
            </p:cNvCxnSpPr>
            <p:nvPr/>
          </p:nvCxnSpPr>
          <p:spPr>
            <a:xfrm>
              <a:off x="6252366" y="205740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7" name="Conector reto 316">
              <a:extLst>
                <a:ext uri="{FF2B5EF4-FFF2-40B4-BE49-F238E27FC236}">
                  <a16:creationId xmlns:a16="http://schemas.microsoft.com/office/drawing/2014/main" id="{C10E135D-43A7-4A79-A7E4-122455AE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415990" y="205740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8" name="Conector reto 317">
              <a:extLst>
                <a:ext uri="{FF2B5EF4-FFF2-40B4-BE49-F238E27FC236}">
                  <a16:creationId xmlns:a16="http://schemas.microsoft.com/office/drawing/2014/main" id="{D0D59069-1A73-495E-ADF3-B064D8D291F3}"/>
                </a:ext>
              </a:extLst>
            </p:cNvPr>
            <p:cNvCxnSpPr>
              <a:cxnSpLocks/>
            </p:cNvCxnSpPr>
            <p:nvPr/>
          </p:nvCxnSpPr>
          <p:spPr>
            <a:xfrm>
              <a:off x="6575815" y="2071688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9" name="Conector reto 318">
              <a:extLst>
                <a:ext uri="{FF2B5EF4-FFF2-40B4-BE49-F238E27FC236}">
                  <a16:creationId xmlns:a16="http://schemas.microsoft.com/office/drawing/2014/main" id="{3B216890-1118-42A5-BD41-68BBC50E0F1E}"/>
                </a:ext>
              </a:extLst>
            </p:cNvPr>
            <p:cNvCxnSpPr>
              <a:cxnSpLocks/>
            </p:cNvCxnSpPr>
            <p:nvPr/>
          </p:nvCxnSpPr>
          <p:spPr>
            <a:xfrm>
              <a:off x="6708495" y="207883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0" name="Conector reto 319">
              <a:extLst>
                <a:ext uri="{FF2B5EF4-FFF2-40B4-BE49-F238E27FC236}">
                  <a16:creationId xmlns:a16="http://schemas.microsoft.com/office/drawing/2014/main" id="{3D761986-B0D3-493F-AEB5-D43ECF4BDB81}"/>
                </a:ext>
              </a:extLst>
            </p:cNvPr>
            <p:cNvCxnSpPr>
              <a:cxnSpLocks/>
            </p:cNvCxnSpPr>
            <p:nvPr/>
          </p:nvCxnSpPr>
          <p:spPr>
            <a:xfrm>
              <a:off x="6844528" y="2090737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1" name="Conector reto 320">
              <a:extLst>
                <a:ext uri="{FF2B5EF4-FFF2-40B4-BE49-F238E27FC236}">
                  <a16:creationId xmlns:a16="http://schemas.microsoft.com/office/drawing/2014/main" id="{57CA6108-B21A-4849-AC0C-689535895B1A}"/>
                </a:ext>
              </a:extLst>
            </p:cNvPr>
            <p:cNvCxnSpPr>
              <a:cxnSpLocks/>
            </p:cNvCxnSpPr>
            <p:nvPr/>
          </p:nvCxnSpPr>
          <p:spPr>
            <a:xfrm>
              <a:off x="6988981" y="21050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2" name="Conector reto 331">
              <a:extLst>
                <a:ext uri="{FF2B5EF4-FFF2-40B4-BE49-F238E27FC236}">
                  <a16:creationId xmlns:a16="http://schemas.microsoft.com/office/drawing/2014/main" id="{4D347F25-3829-4D68-81FE-3BD2C5CBA41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29" y="213201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3" name="Conector reto 332">
              <a:extLst>
                <a:ext uri="{FF2B5EF4-FFF2-40B4-BE49-F238E27FC236}">
                  <a16:creationId xmlns:a16="http://schemas.microsoft.com/office/drawing/2014/main" id="{8F4C4E03-7783-4C03-A20D-AE228FD8F168}"/>
                </a:ext>
              </a:extLst>
            </p:cNvPr>
            <p:cNvCxnSpPr>
              <a:cxnSpLocks/>
            </p:cNvCxnSpPr>
            <p:nvPr/>
          </p:nvCxnSpPr>
          <p:spPr>
            <a:xfrm>
              <a:off x="7269682" y="2146300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4" name="Conector reto 333">
              <a:extLst>
                <a:ext uri="{FF2B5EF4-FFF2-40B4-BE49-F238E27FC236}">
                  <a16:creationId xmlns:a16="http://schemas.microsoft.com/office/drawing/2014/main" id="{7782FAC0-E583-4537-9618-B99673A0B8C0}"/>
                </a:ext>
              </a:extLst>
            </p:cNvPr>
            <p:cNvCxnSpPr>
              <a:cxnSpLocks/>
            </p:cNvCxnSpPr>
            <p:nvPr/>
          </p:nvCxnSpPr>
          <p:spPr>
            <a:xfrm>
              <a:off x="7406503" y="2169318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5" name="Conector reto 334">
              <a:extLst>
                <a:ext uri="{FF2B5EF4-FFF2-40B4-BE49-F238E27FC236}">
                  <a16:creationId xmlns:a16="http://schemas.microsoft.com/office/drawing/2014/main" id="{851D9776-0883-4C03-AD5F-1683338A571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956" y="219074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9" name="Conector reto 338">
              <a:extLst>
                <a:ext uri="{FF2B5EF4-FFF2-40B4-BE49-F238E27FC236}">
                  <a16:creationId xmlns:a16="http://schemas.microsoft.com/office/drawing/2014/main" id="{2666042D-0CB3-4F5E-8746-FE3F83563B45}"/>
                </a:ext>
              </a:extLst>
            </p:cNvPr>
            <p:cNvCxnSpPr>
              <a:cxnSpLocks/>
            </p:cNvCxnSpPr>
            <p:nvPr/>
          </p:nvCxnSpPr>
          <p:spPr>
            <a:xfrm>
              <a:off x="7679543" y="22193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0" name="Conector reto 339">
              <a:extLst>
                <a:ext uri="{FF2B5EF4-FFF2-40B4-BE49-F238E27FC236}">
                  <a16:creationId xmlns:a16="http://schemas.microsoft.com/office/drawing/2014/main" id="{20D963A6-5D90-423F-8AAD-E990A8DD749E}"/>
                </a:ext>
              </a:extLst>
            </p:cNvPr>
            <p:cNvCxnSpPr>
              <a:cxnSpLocks/>
            </p:cNvCxnSpPr>
            <p:nvPr/>
          </p:nvCxnSpPr>
          <p:spPr>
            <a:xfrm>
              <a:off x="7803369" y="224789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1" name="Conector reto 340">
              <a:extLst>
                <a:ext uri="{FF2B5EF4-FFF2-40B4-BE49-F238E27FC236}">
                  <a16:creationId xmlns:a16="http://schemas.microsoft.com/office/drawing/2014/main" id="{34ECDD7B-A148-443E-ADBA-114066EDF837}"/>
                </a:ext>
              </a:extLst>
            </p:cNvPr>
            <p:cNvCxnSpPr>
              <a:cxnSpLocks/>
            </p:cNvCxnSpPr>
            <p:nvPr/>
          </p:nvCxnSpPr>
          <p:spPr>
            <a:xfrm>
              <a:off x="7927194" y="2288379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2" name="Conector reto 341">
              <a:extLst>
                <a:ext uri="{FF2B5EF4-FFF2-40B4-BE49-F238E27FC236}">
                  <a16:creationId xmlns:a16="http://schemas.microsoft.com/office/drawing/2014/main" id="{FCCA756B-B996-42FF-AAAB-89AD03C64CA3}"/>
                </a:ext>
              </a:extLst>
            </p:cNvPr>
            <p:cNvCxnSpPr>
              <a:cxnSpLocks/>
            </p:cNvCxnSpPr>
            <p:nvPr/>
          </p:nvCxnSpPr>
          <p:spPr>
            <a:xfrm>
              <a:off x="8065306" y="23336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3" name="Conector reto 342">
              <a:extLst>
                <a:ext uri="{FF2B5EF4-FFF2-40B4-BE49-F238E27FC236}">
                  <a16:creationId xmlns:a16="http://schemas.microsoft.com/office/drawing/2014/main" id="{EF1E6A28-7CB8-43E1-BE99-8F636EBE3F77}"/>
                </a:ext>
              </a:extLst>
            </p:cNvPr>
            <p:cNvCxnSpPr>
              <a:cxnSpLocks/>
            </p:cNvCxnSpPr>
            <p:nvPr/>
          </p:nvCxnSpPr>
          <p:spPr>
            <a:xfrm>
              <a:off x="8186750" y="2369342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4" name="Conector reto 343">
              <a:extLst>
                <a:ext uri="{FF2B5EF4-FFF2-40B4-BE49-F238E27FC236}">
                  <a16:creationId xmlns:a16="http://schemas.microsoft.com/office/drawing/2014/main" id="{F4DB9A08-DD5A-44DE-A5AD-8299B48D7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84381" y="2412204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5" name="Conector reto 344">
              <a:extLst>
                <a:ext uri="{FF2B5EF4-FFF2-40B4-BE49-F238E27FC236}">
                  <a16:creationId xmlns:a16="http://schemas.microsoft.com/office/drawing/2014/main" id="{C1ADB635-2FF1-4531-9CC0-BD7E9AB781FC}"/>
                </a:ext>
              </a:extLst>
            </p:cNvPr>
            <p:cNvCxnSpPr>
              <a:cxnSpLocks/>
            </p:cNvCxnSpPr>
            <p:nvPr/>
          </p:nvCxnSpPr>
          <p:spPr>
            <a:xfrm>
              <a:off x="8379631" y="2447925"/>
              <a:ext cx="0" cy="1143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48" name="CaixaDeTexto 347">
              <a:extLst>
                <a:ext uri="{FF2B5EF4-FFF2-40B4-BE49-F238E27FC236}">
                  <a16:creationId xmlns:a16="http://schemas.microsoft.com/office/drawing/2014/main" id="{D53F10EB-E08B-4C02-A0A2-08B3EFA75EF0}"/>
                </a:ext>
              </a:extLst>
            </p:cNvPr>
            <p:cNvSpPr txBox="1"/>
            <p:nvPr/>
          </p:nvSpPr>
          <p:spPr>
            <a:xfrm>
              <a:off x="10949798" y="3069759"/>
              <a:ext cx="284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  <a:endParaRPr lang="pt-BR" sz="2800" baseline="-25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</p:txBody>
        </p:sp>
        <p:sp>
          <p:nvSpPr>
            <p:cNvPr id="349" name="Chave Direita 348">
              <a:extLst>
                <a:ext uri="{FF2B5EF4-FFF2-40B4-BE49-F238E27FC236}">
                  <a16:creationId xmlns:a16="http://schemas.microsoft.com/office/drawing/2014/main" id="{E174A627-DEAA-43EE-A8CE-77B9B82C5592}"/>
                </a:ext>
              </a:extLst>
            </p:cNvPr>
            <p:cNvSpPr/>
            <p:nvPr/>
          </p:nvSpPr>
          <p:spPr>
            <a:xfrm>
              <a:off x="10796963" y="3232543"/>
              <a:ext cx="104395" cy="3081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1" name="Conector de Seta Reta 350">
              <a:extLst>
                <a:ext uri="{FF2B5EF4-FFF2-40B4-BE49-F238E27FC236}">
                  <a16:creationId xmlns:a16="http://schemas.microsoft.com/office/drawing/2014/main" id="{4DF47BF7-6AAB-4B1A-B8FE-0495E55049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73298" y="4969883"/>
              <a:ext cx="471907" cy="466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2" name="CaixaDeTexto 351">
              <a:extLst>
                <a:ext uri="{FF2B5EF4-FFF2-40B4-BE49-F238E27FC236}">
                  <a16:creationId xmlns:a16="http://schemas.microsoft.com/office/drawing/2014/main" id="{9A9BEF2F-1D2B-4A2A-9FC2-00B75E327CE3}"/>
                </a:ext>
              </a:extLst>
            </p:cNvPr>
            <p:cNvSpPr txBox="1"/>
            <p:nvPr/>
          </p:nvSpPr>
          <p:spPr>
            <a:xfrm>
              <a:off x="8345499" y="5242153"/>
              <a:ext cx="28135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Superfícies onde se </a:t>
              </a:r>
            </a:p>
            <a:p>
              <a:r>
                <a: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considera fluxo de </a:t>
              </a:r>
            </a:p>
            <a:p>
              <a:r>
                <a: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calor nulo (q=0)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16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BDD698FA-0467-410F-B2EC-2D9CD7C82299}"/>
              </a:ext>
            </a:extLst>
          </p:cNvPr>
          <p:cNvGrpSpPr/>
          <p:nvPr/>
        </p:nvGrpSpPr>
        <p:grpSpPr>
          <a:xfrm>
            <a:off x="3638857" y="1924510"/>
            <a:ext cx="5133003" cy="2890204"/>
            <a:chOff x="3638857" y="1924510"/>
            <a:chExt cx="5133003" cy="28902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5D63BF0-8711-48A1-A206-6D70FFCA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857" y="2043285"/>
              <a:ext cx="4914286" cy="277142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871447B-AD34-44AC-BF7A-EDC66BC108DA}"/>
                </a:ext>
              </a:extLst>
            </p:cNvPr>
            <p:cNvSpPr txBox="1"/>
            <p:nvPr/>
          </p:nvSpPr>
          <p:spPr>
            <a:xfrm>
              <a:off x="5656519" y="2509285"/>
              <a:ext cx="239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          x                  b                  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8BD897-6B09-46B0-B7ED-79A4C6425C51}"/>
                </a:ext>
              </a:extLst>
            </p:cNvPr>
            <p:cNvSpPr txBox="1"/>
            <p:nvPr/>
          </p:nvSpPr>
          <p:spPr>
            <a:xfrm>
              <a:off x="4439089" y="1924510"/>
              <a:ext cx="433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Matriz elementar          	Vetor elementar            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9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14555-2A9C-4FC2-BA99-608F1421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14" y="340242"/>
            <a:ext cx="10194725" cy="57155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0F3E26-B732-4BF4-8AEE-4AC266AB90A5}"/>
              </a:ext>
            </a:extLst>
          </p:cNvPr>
          <p:cNvSpPr txBox="1"/>
          <p:nvPr/>
        </p:nvSpPr>
        <p:spPr>
          <a:xfrm>
            <a:off x="1743739" y="1467293"/>
            <a:ext cx="7383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pt-BR" sz="1400" kern="1300" spc="20" dirty="0"/>
              <a:t>196,95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185,38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173,81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162,24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150,68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139,11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127,54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115,97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104,41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92,84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81,27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63,70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58,14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46,57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35</a:t>
            </a:r>
            <a:endParaRPr lang="pt-BR" kern="1300" spc="2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1AEA60-8071-492D-846F-E4404032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66" y="1518317"/>
            <a:ext cx="691800" cy="42870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B88DA5-653F-48FB-A8F2-A592BCEA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11" y="1518318"/>
            <a:ext cx="647247" cy="4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AA02B1B-2FCE-4715-A34C-CE1E90FD182D}"/>
              </a:ext>
            </a:extLst>
          </p:cNvPr>
          <p:cNvGrpSpPr/>
          <p:nvPr/>
        </p:nvGrpSpPr>
        <p:grpSpPr>
          <a:xfrm>
            <a:off x="-1126082" y="458742"/>
            <a:ext cx="13145403" cy="5676900"/>
            <a:chOff x="-1135810" y="429559"/>
            <a:chExt cx="13145403" cy="567690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0ABBD26-2407-46A1-8C14-6CBB1A0AF69E}"/>
                </a:ext>
              </a:extLst>
            </p:cNvPr>
            <p:cNvGrpSpPr/>
            <p:nvPr/>
          </p:nvGrpSpPr>
          <p:grpSpPr>
            <a:xfrm>
              <a:off x="5541215" y="429559"/>
              <a:ext cx="6468378" cy="5676900"/>
              <a:chOff x="2861811" y="599680"/>
              <a:chExt cx="6468378" cy="5676900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38B51709-A21A-4553-8176-A938E6309E89}"/>
                  </a:ext>
                </a:extLst>
              </p:cNvPr>
              <p:cNvGrpSpPr/>
              <p:nvPr/>
            </p:nvGrpSpPr>
            <p:grpSpPr>
              <a:xfrm>
                <a:off x="2861811" y="599680"/>
                <a:ext cx="6468378" cy="5676900"/>
                <a:chOff x="2861811" y="599680"/>
                <a:chExt cx="6468378" cy="5676900"/>
              </a:xfrm>
            </p:grpSpPr>
            <p:pic>
              <p:nvPicPr>
                <p:cNvPr id="3" name="Imagem 2">
                  <a:extLst>
                    <a:ext uri="{FF2B5EF4-FFF2-40B4-BE49-F238E27FC236}">
                      <a16:creationId xmlns:a16="http://schemas.microsoft.com/office/drawing/2014/main" id="{3BA3531D-3929-4FA6-A4F6-8245513C7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323"/>
                <a:stretch/>
              </p:blipFill>
              <p:spPr>
                <a:xfrm>
                  <a:off x="2861811" y="599680"/>
                  <a:ext cx="6468378" cy="5676900"/>
                </a:xfrm>
                <a:prstGeom prst="rect">
                  <a:avLst/>
                </a:prstGeom>
              </p:spPr>
            </p:pic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B152458F-E701-4414-99E4-F46594550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589" y="1518464"/>
                  <a:ext cx="428625" cy="4371975"/>
                </a:xfrm>
                <a:prstGeom prst="rect">
                  <a:avLst/>
                </a:prstGeom>
              </p:spPr>
            </p:pic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A56D83-E894-4FEC-AE4B-9A1D74C575F4}"/>
                  </a:ext>
                </a:extLst>
              </p:cNvPr>
              <p:cNvSpPr txBox="1"/>
              <p:nvPr/>
            </p:nvSpPr>
            <p:spPr>
              <a:xfrm>
                <a:off x="3014678" y="1518464"/>
                <a:ext cx="827471" cy="4478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195,42</a:t>
                </a:r>
              </a:p>
              <a:p>
                <a:endParaRPr lang="pt-BR" sz="1100" dirty="0"/>
              </a:p>
              <a:p>
                <a:r>
                  <a:rPr lang="pt-BR" dirty="0"/>
                  <a:t>177,6</a:t>
                </a:r>
              </a:p>
              <a:p>
                <a:endParaRPr lang="pt-BR" sz="1100" dirty="0"/>
              </a:p>
              <a:p>
                <a:r>
                  <a:rPr lang="pt-BR" dirty="0"/>
                  <a:t>159,8</a:t>
                </a:r>
              </a:p>
              <a:p>
                <a:endParaRPr lang="pt-BR" sz="1100" dirty="0"/>
              </a:p>
              <a:p>
                <a:r>
                  <a:rPr lang="pt-BR" dirty="0"/>
                  <a:t>141,95</a:t>
                </a:r>
              </a:p>
              <a:p>
                <a:endParaRPr lang="pt-BR" sz="1100" dirty="0"/>
              </a:p>
              <a:p>
                <a:r>
                  <a:rPr lang="pt-BR" dirty="0"/>
                  <a:t>124,12</a:t>
                </a:r>
              </a:p>
              <a:p>
                <a:endParaRPr lang="pt-BR" sz="1100" dirty="0"/>
              </a:p>
              <a:p>
                <a:r>
                  <a:rPr lang="pt-BR" dirty="0"/>
                  <a:t>106,3</a:t>
                </a:r>
              </a:p>
              <a:p>
                <a:endParaRPr lang="pt-BR" sz="1100" dirty="0"/>
              </a:p>
              <a:p>
                <a:r>
                  <a:rPr lang="pt-BR" dirty="0"/>
                  <a:t>88,48</a:t>
                </a:r>
              </a:p>
              <a:p>
                <a:endParaRPr lang="pt-BR" sz="1100" dirty="0"/>
              </a:p>
              <a:p>
                <a:r>
                  <a:rPr lang="pt-BR" dirty="0"/>
                  <a:t>70,65</a:t>
                </a:r>
              </a:p>
              <a:p>
                <a:endParaRPr lang="pt-BR" sz="1100" dirty="0"/>
              </a:p>
              <a:p>
                <a:r>
                  <a:rPr lang="pt-BR" dirty="0"/>
                  <a:t>52,825</a:t>
                </a:r>
              </a:p>
              <a:p>
                <a:endParaRPr lang="pt-BR" sz="1100" dirty="0"/>
              </a:p>
              <a:p>
                <a:r>
                  <a:rPr lang="pt-BR" dirty="0"/>
                  <a:t>35</a:t>
                </a:r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9A13790-D9F5-414E-A0DC-80697075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5810" y="429559"/>
              <a:ext cx="6677025" cy="567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43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A5D1B8-AE7A-4ADC-B61D-1F532932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4078562" y="0"/>
            <a:ext cx="3907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AC0F82AC-FEDC-4D60-92DC-746FA03EE8E9}"/>
              </a:ext>
            </a:extLst>
          </p:cNvPr>
          <p:cNvGrpSpPr/>
          <p:nvPr/>
        </p:nvGrpSpPr>
        <p:grpSpPr>
          <a:xfrm>
            <a:off x="2164111" y="1444183"/>
            <a:ext cx="6551983" cy="3034561"/>
            <a:chOff x="2164111" y="1444183"/>
            <a:chExt cx="6551983" cy="3034561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FF036DC-09A4-4CB5-B0CE-8B3662FF4218}"/>
                </a:ext>
              </a:extLst>
            </p:cNvPr>
            <p:cNvSpPr/>
            <p:nvPr/>
          </p:nvSpPr>
          <p:spPr>
            <a:xfrm>
              <a:off x="3250680" y="2275368"/>
              <a:ext cx="1180214" cy="11802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1850B20-DB60-4A7F-9FFE-EEEA0E9E8704}"/>
                </a:ext>
              </a:extLst>
            </p:cNvPr>
            <p:cNvSpPr/>
            <p:nvPr/>
          </p:nvSpPr>
          <p:spPr>
            <a:xfrm>
              <a:off x="2812973" y="2608521"/>
              <a:ext cx="1180214" cy="11802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5DD710C-375B-44BC-895B-7FC4900F6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2973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8231E53-7C22-46F5-B059-6412C1B40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AB85FF0-0B39-4993-97DB-5C56E55CF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3455582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110FAF0-53CB-489A-A218-5541865FF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7735" y="3454694"/>
              <a:ext cx="431337" cy="334039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4BD9B10-49AA-46A8-AF4F-ED2BF84D18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0680" y="2275368"/>
              <a:ext cx="11802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B76E2B3-7E23-4413-9B80-10E4340EE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894" y="2274481"/>
              <a:ext cx="0" cy="115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D1E1B95-B92F-40C3-AA86-8086BF9E69C1}"/>
                </a:ext>
              </a:extLst>
            </p:cNvPr>
            <p:cNvSpPr/>
            <p:nvPr/>
          </p:nvSpPr>
          <p:spPr>
            <a:xfrm>
              <a:off x="6705600" y="2275368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3E4012A-2215-4D85-B529-342E958A7BEF}"/>
                </a:ext>
              </a:extLst>
            </p:cNvPr>
            <p:cNvSpPr/>
            <p:nvPr/>
          </p:nvSpPr>
          <p:spPr>
            <a:xfrm>
              <a:off x="6267893" y="2608521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BFECA038-F7B4-45FF-BC69-ADC044B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266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0598847-F01B-4709-B232-202694B49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291B4B7-1B3A-4359-B7C1-58AED0396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3455582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589187F-5DC9-4C52-B0EA-14ABB0837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893" y="3429000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3C3CA2ED-AB67-4146-8C7F-ADC3F5702691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275368"/>
              <a:ext cx="11802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6E40687F-5413-4832-9566-416AD1D0E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814" y="2274481"/>
              <a:ext cx="0" cy="1154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C3F396E-9ABA-4C30-B8D8-E89C6845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786" y="2094170"/>
              <a:ext cx="1059710" cy="805856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27A1A43-C883-4825-B6F2-C2005EF24429}"/>
                </a:ext>
              </a:extLst>
            </p:cNvPr>
            <p:cNvCxnSpPr>
              <a:cxnSpLocks/>
            </p:cNvCxnSpPr>
            <p:nvPr/>
          </p:nvCxnSpPr>
          <p:spPr>
            <a:xfrm>
              <a:off x="5613991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0998B88-E7D1-435F-8ADE-52702D7F740E}"/>
                </a:ext>
              </a:extLst>
            </p:cNvPr>
            <p:cNvCxnSpPr>
              <a:cxnSpLocks/>
            </p:cNvCxnSpPr>
            <p:nvPr/>
          </p:nvCxnSpPr>
          <p:spPr>
            <a:xfrm>
              <a:off x="7687340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AB50E5DC-8EFF-411A-89C6-2ED0CC56A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467" y="3164958"/>
              <a:ext cx="1115533" cy="813834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FA3549F9-CF62-49C3-BF92-4633FDEEC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80" y="1520456"/>
              <a:ext cx="0" cy="75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394EDFA2-E595-4F54-8EC2-EA6B8385F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111" y="3788734"/>
              <a:ext cx="653623" cy="529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070BAB5-ED9E-4083-8D21-2A580B17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79" y="1520456"/>
              <a:ext cx="1" cy="754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FAC7BECE-FFF6-4F66-95CD-2CD21DD6734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296" y="3455580"/>
              <a:ext cx="644626" cy="6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ACAF6BE1-6927-4A51-B301-E9EE6BBC960B}"/>
                </a:ext>
              </a:extLst>
            </p:cNvPr>
            <p:cNvSpPr txBox="1"/>
            <p:nvPr/>
          </p:nvSpPr>
          <p:spPr>
            <a:xfrm>
              <a:off x="4844669" y="307295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96BD358-D599-4C5B-AB00-30FBAB842D29}"/>
                </a:ext>
              </a:extLst>
            </p:cNvPr>
            <p:cNvSpPr txBox="1"/>
            <p:nvPr/>
          </p:nvSpPr>
          <p:spPr>
            <a:xfrm>
              <a:off x="2235941" y="410941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6BBCB1D-4229-47D2-A705-E2D7786C3C49}"/>
                </a:ext>
              </a:extLst>
            </p:cNvPr>
            <p:cNvSpPr txBox="1"/>
            <p:nvPr/>
          </p:nvSpPr>
          <p:spPr>
            <a:xfrm>
              <a:off x="3258649" y="1444183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D530ABC-9B81-449B-93EB-90FE16EFA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36217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E7C50AFE-6E68-4FDF-8B4F-C42511889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15849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2C751601-6975-4F3F-AA98-048509C87230}"/>
                </a:ext>
              </a:extLst>
            </p:cNvPr>
            <p:cNvSpPr txBox="1"/>
            <p:nvPr/>
          </p:nvSpPr>
          <p:spPr>
            <a:xfrm>
              <a:off x="7092355" y="1479550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rgbClr val="DEA900"/>
                  </a:solidFill>
                </a:rPr>
                <a:t>q”</a:t>
              </a:r>
              <a:r>
                <a:rPr lang="pt-BR" baseline="-25000" dirty="0" err="1">
                  <a:solidFill>
                    <a:srgbClr val="DEA900"/>
                  </a:solidFill>
                </a:rPr>
                <a:t>z+dz</a:t>
              </a:r>
              <a:endParaRPr lang="pt-BR" baseline="-25000" dirty="0">
                <a:solidFill>
                  <a:srgbClr val="DEA900"/>
                </a:solidFill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4055753E-B03C-4205-A82B-7BBD578D1B64}"/>
                </a:ext>
              </a:extLst>
            </p:cNvPr>
            <p:cNvSpPr txBox="1"/>
            <p:nvPr/>
          </p:nvSpPr>
          <p:spPr>
            <a:xfrm>
              <a:off x="7120132" y="4052004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/>
                <a:t>q</a:t>
              </a:r>
              <a:r>
                <a:rPr lang="pt-BR" dirty="0" err="1">
                  <a:solidFill>
                    <a:srgbClr val="DEA900"/>
                  </a:solidFill>
                </a:rPr>
                <a:t>”</a:t>
              </a:r>
              <a:r>
                <a:rPr lang="pt-BR" baseline="-25000" dirty="0" err="1"/>
                <a:t>z+dz</a:t>
              </a:r>
              <a:endParaRPr lang="pt-BR" baseline="-25000" dirty="0"/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7132E5D1-4582-4653-A5FA-E5B2DBD41665}"/>
                </a:ext>
              </a:extLst>
            </p:cNvPr>
            <p:cNvSpPr txBox="1"/>
            <p:nvPr/>
          </p:nvSpPr>
          <p:spPr>
            <a:xfrm>
              <a:off x="7904146" y="2642189"/>
              <a:ext cx="692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y+dy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74B8F43-917F-49B6-9F36-0FE346506777}"/>
                </a:ext>
              </a:extLst>
            </p:cNvPr>
            <p:cNvSpPr txBox="1"/>
            <p:nvPr/>
          </p:nvSpPr>
          <p:spPr>
            <a:xfrm>
              <a:off x="5521222" y="2667074"/>
              <a:ext cx="46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2B4AB00E-04F2-4D1B-B153-DA44CBD7A5CB}"/>
                </a:ext>
              </a:extLst>
            </p:cNvPr>
            <p:cNvSpPr txBox="1"/>
            <p:nvPr/>
          </p:nvSpPr>
          <p:spPr>
            <a:xfrm>
              <a:off x="8251415" y="1760645"/>
              <a:ext cx="464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A1D521CC-5E5A-417B-8C2E-8EDC55D7E3BE}"/>
                </a:ext>
              </a:extLst>
            </p:cNvPr>
            <p:cNvSpPr txBox="1"/>
            <p:nvPr/>
          </p:nvSpPr>
          <p:spPr>
            <a:xfrm>
              <a:off x="5251586" y="3913227"/>
              <a:ext cx="689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x+dx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90474C44-2C54-415E-82FF-6A5C6BF6EC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3" y="3978792"/>
              <a:ext cx="11849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1A02B711-84F0-4566-9F1D-2B7CF5D79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925" y="2608521"/>
              <a:ext cx="3447" cy="11536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A63BD4CF-6137-4667-AEE9-FD58E825FE9F}"/>
                </a:ext>
              </a:extLst>
            </p:cNvPr>
            <p:cNvSpPr txBox="1"/>
            <p:nvPr/>
          </p:nvSpPr>
          <p:spPr>
            <a:xfrm>
              <a:off x="3215368" y="398418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B1390044-DFDF-4721-BF11-3EBF12BB06CE}"/>
                </a:ext>
              </a:extLst>
            </p:cNvPr>
            <p:cNvSpPr txBox="1"/>
            <p:nvPr/>
          </p:nvSpPr>
          <p:spPr>
            <a:xfrm>
              <a:off x="2173458" y="3000671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z</a:t>
              </a:r>
            </a:p>
          </p:txBody>
        </p: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5FB6A4-F7E0-4F23-A289-959968533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2946" y="3475517"/>
              <a:ext cx="408251" cy="3139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B81BD8A0-2E57-4A09-883C-8F81322DBD13}"/>
                </a:ext>
              </a:extLst>
            </p:cNvPr>
            <p:cNvSpPr txBox="1"/>
            <p:nvPr/>
          </p:nvSpPr>
          <p:spPr>
            <a:xfrm>
              <a:off x="4588409" y="3543895"/>
              <a:ext cx="37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7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73659A3-6E28-4FCC-8FDE-C703E7F1C863}"/>
              </a:ext>
            </a:extLst>
          </p:cNvPr>
          <p:cNvGrpSpPr/>
          <p:nvPr/>
        </p:nvGrpSpPr>
        <p:grpSpPr>
          <a:xfrm>
            <a:off x="1509251" y="367101"/>
            <a:ext cx="9173498" cy="6123798"/>
            <a:chOff x="1509251" y="367101"/>
            <a:chExt cx="9173498" cy="612379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82CD751-0251-45D1-BDB2-76C77F49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51" y="367101"/>
              <a:ext cx="9173498" cy="6123798"/>
            </a:xfrm>
            <a:prstGeom prst="rect">
              <a:avLst/>
            </a:prstGeom>
          </p:spPr>
        </p:pic>
        <p:sp>
          <p:nvSpPr>
            <p:cNvPr id="9" name="Seta: Curva para a Direita 8">
              <a:extLst>
                <a:ext uri="{FF2B5EF4-FFF2-40B4-BE49-F238E27FC236}">
                  <a16:creationId xmlns:a16="http://schemas.microsoft.com/office/drawing/2014/main" id="{1A545329-FAB2-44BF-A53E-B558699BFEB3}"/>
                </a:ext>
              </a:extLst>
            </p:cNvPr>
            <p:cNvSpPr/>
            <p:nvPr/>
          </p:nvSpPr>
          <p:spPr>
            <a:xfrm rot="5032468">
              <a:off x="7211130" y="3378581"/>
              <a:ext cx="624572" cy="808074"/>
            </a:xfrm>
            <a:prstGeom prst="curv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E65D214-2325-4AC4-B5E0-34C1C2B225E1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75" y="3538067"/>
              <a:ext cx="2913320" cy="75748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02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Agrupar 366">
            <a:extLst>
              <a:ext uri="{FF2B5EF4-FFF2-40B4-BE49-F238E27FC236}">
                <a16:creationId xmlns:a16="http://schemas.microsoft.com/office/drawing/2014/main" id="{52375F93-0EF7-4199-A3A6-4734B9A1595C}"/>
              </a:ext>
            </a:extLst>
          </p:cNvPr>
          <p:cNvGrpSpPr/>
          <p:nvPr/>
        </p:nvGrpSpPr>
        <p:grpSpPr>
          <a:xfrm>
            <a:off x="1699090" y="1617072"/>
            <a:ext cx="7946292" cy="2054720"/>
            <a:chOff x="1699090" y="1617072"/>
            <a:chExt cx="7946292" cy="20547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C46A0D6-0D7B-4C5A-A991-CBF0474F58EE}"/>
                </a:ext>
              </a:extLst>
            </p:cNvPr>
            <p:cNvSpPr/>
            <p:nvPr/>
          </p:nvSpPr>
          <p:spPr>
            <a:xfrm>
              <a:off x="2626242" y="2626242"/>
              <a:ext cx="6549656" cy="382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D9391342-9814-406A-9202-67D6619D12CC}"/>
                </a:ext>
              </a:extLst>
            </p:cNvPr>
            <p:cNvGrpSpPr/>
            <p:nvPr/>
          </p:nvGrpSpPr>
          <p:grpSpPr>
            <a:xfrm>
              <a:off x="2626242" y="1947707"/>
              <a:ext cx="6522720" cy="678535"/>
              <a:chOff x="2626242" y="1947707"/>
              <a:chExt cx="6522720" cy="678535"/>
            </a:xfrm>
          </p:grpSpPr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DC955850-75DB-4E1B-A68C-C07343E57525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8FAD24EF-DF0B-4A9E-813D-64B9D897645F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C350F574-77C8-42CE-B50C-814B9FA2A41A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>
                <a:extLst>
                  <a:ext uri="{FF2B5EF4-FFF2-40B4-BE49-F238E27FC236}">
                    <a16:creationId xmlns:a16="http://schemas.microsoft.com/office/drawing/2014/main" id="{707AC0F4-2849-4DAA-9C73-3B034B96B33D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de Seta Reta 55">
                <a:extLst>
                  <a:ext uri="{FF2B5EF4-FFF2-40B4-BE49-F238E27FC236}">
                    <a16:creationId xmlns:a16="http://schemas.microsoft.com/office/drawing/2014/main" id="{ED7922EB-985D-46D8-9BF0-0CE6E9808B26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>
                <a:extLst>
                  <a:ext uri="{FF2B5EF4-FFF2-40B4-BE49-F238E27FC236}">
                    <a16:creationId xmlns:a16="http://schemas.microsoft.com/office/drawing/2014/main" id="{5CBC692B-91E4-411A-8BA9-0B5D8098640A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>
                <a:extLst>
                  <a:ext uri="{FF2B5EF4-FFF2-40B4-BE49-F238E27FC236}">
                    <a16:creationId xmlns:a16="http://schemas.microsoft.com/office/drawing/2014/main" id="{810DF229-BE84-4D67-9321-03AF6031317C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950F9087-597B-43CC-B987-2521E546EEC4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162F46E1-66BA-43F6-8AE3-4B77FBBAB63A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CAC1F701-1DBC-4B56-90C0-52B19ADC5C42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>
                <a:extLst>
                  <a:ext uri="{FF2B5EF4-FFF2-40B4-BE49-F238E27FC236}">
                    <a16:creationId xmlns:a16="http://schemas.microsoft.com/office/drawing/2014/main" id="{AFD0E580-09CA-4BD0-987F-DF2AB64DDD4E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D3E402BE-E78A-4FB0-B97F-93A7D720CC31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>
                <a:extLst>
                  <a:ext uri="{FF2B5EF4-FFF2-40B4-BE49-F238E27FC236}">
                    <a16:creationId xmlns:a16="http://schemas.microsoft.com/office/drawing/2014/main" id="{4BED78A8-359B-4F21-BCEE-13315F75F98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C65DB118-DCF1-4081-9357-884FAE65703F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>
                <a:extLst>
                  <a:ext uri="{FF2B5EF4-FFF2-40B4-BE49-F238E27FC236}">
                    <a16:creationId xmlns:a16="http://schemas.microsoft.com/office/drawing/2014/main" id="{C0FAEC77-566A-4B5C-994F-DA0825D78CDC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de Seta Reta 96">
                <a:extLst>
                  <a:ext uri="{FF2B5EF4-FFF2-40B4-BE49-F238E27FC236}">
                    <a16:creationId xmlns:a16="http://schemas.microsoft.com/office/drawing/2014/main" id="{8E009A73-008A-4C75-950D-1DC1B97514AE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A0B5862E-910D-4D99-A08A-C69E4464651F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de Seta Reta 102">
                <a:extLst>
                  <a:ext uri="{FF2B5EF4-FFF2-40B4-BE49-F238E27FC236}">
                    <a16:creationId xmlns:a16="http://schemas.microsoft.com/office/drawing/2014/main" id="{A5DC30DD-F0DC-424A-A2DB-0D368CF131BC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>
                <a:extLst>
                  <a:ext uri="{FF2B5EF4-FFF2-40B4-BE49-F238E27FC236}">
                    <a16:creationId xmlns:a16="http://schemas.microsoft.com/office/drawing/2014/main" id="{DB58A9EA-2617-4BC3-A7F5-769F7FC14033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F14710C3-7E21-457C-AC56-2FF447CA5773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4D96B1F3-7007-48F5-8AB0-358C54FDFED9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6AF2AA84-C1E1-4AF5-ABB1-5E204822F510}"/>
                  </a:ext>
                </a:extLst>
              </p:cNvPr>
              <p:cNvCxnSpPr/>
              <p:nvPr/>
            </p:nvCxnSpPr>
            <p:spPr>
              <a:xfrm>
                <a:off x="67056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06CDF2DD-9BE3-451F-8BA6-A20CE941870D}"/>
                  </a:ext>
                </a:extLst>
              </p:cNvPr>
              <p:cNvCxnSpPr/>
              <p:nvPr/>
            </p:nvCxnSpPr>
            <p:spPr>
              <a:xfrm>
                <a:off x="703326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A7ADAAB1-99C7-41AB-8682-51EF8137BD5D}"/>
                  </a:ext>
                </a:extLst>
              </p:cNvPr>
              <p:cNvCxnSpPr/>
              <p:nvPr/>
            </p:nvCxnSpPr>
            <p:spPr>
              <a:xfrm>
                <a:off x="73609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53D11316-A0D2-4E92-BEAA-317CC1DB0AD6}"/>
                  </a:ext>
                </a:extLst>
              </p:cNvPr>
              <p:cNvCxnSpPr/>
              <p:nvPr/>
            </p:nvCxnSpPr>
            <p:spPr>
              <a:xfrm>
                <a:off x="768858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Conector de Seta Reta 119">
                <a:extLst>
                  <a:ext uri="{FF2B5EF4-FFF2-40B4-BE49-F238E27FC236}">
                    <a16:creationId xmlns:a16="http://schemas.microsoft.com/office/drawing/2014/main" id="{640889AE-E556-4D1F-8448-2C82466FE92A}"/>
                  </a:ext>
                </a:extLst>
              </p:cNvPr>
              <p:cNvCxnSpPr/>
              <p:nvPr/>
            </p:nvCxnSpPr>
            <p:spPr>
              <a:xfrm>
                <a:off x="801624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Conector de Seta Reta 121">
                <a:extLst>
                  <a:ext uri="{FF2B5EF4-FFF2-40B4-BE49-F238E27FC236}">
                    <a16:creationId xmlns:a16="http://schemas.microsoft.com/office/drawing/2014/main" id="{81F11400-18EA-485C-A86C-DFE04ED88E6C}"/>
                  </a:ext>
                </a:extLst>
              </p:cNvPr>
              <p:cNvCxnSpPr/>
              <p:nvPr/>
            </p:nvCxnSpPr>
            <p:spPr>
              <a:xfrm>
                <a:off x="833628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Conector de Seta Reta 123">
                <a:extLst>
                  <a:ext uri="{FF2B5EF4-FFF2-40B4-BE49-F238E27FC236}">
                    <a16:creationId xmlns:a16="http://schemas.microsoft.com/office/drawing/2014/main" id="{FC69C2E1-7887-40A8-85B0-98A44B7698E4}"/>
                  </a:ext>
                </a:extLst>
              </p:cNvPr>
              <p:cNvCxnSpPr/>
              <p:nvPr/>
            </p:nvCxnSpPr>
            <p:spPr>
              <a:xfrm>
                <a:off x="865632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Conector de Seta Reta 125">
                <a:extLst>
                  <a:ext uri="{FF2B5EF4-FFF2-40B4-BE49-F238E27FC236}">
                    <a16:creationId xmlns:a16="http://schemas.microsoft.com/office/drawing/2014/main" id="{120B7505-6E8E-417D-AE45-88187B5F01D4}"/>
                  </a:ext>
                </a:extLst>
              </p:cNvPr>
              <p:cNvCxnSpPr/>
              <p:nvPr/>
            </p:nvCxnSpPr>
            <p:spPr>
              <a:xfrm>
                <a:off x="898398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358F39B-912C-4101-89F0-01D03AC78F13}"/>
                </a:ext>
              </a:extLst>
            </p:cNvPr>
            <p:cNvSpPr txBox="1"/>
            <p:nvPr/>
          </p:nvSpPr>
          <p:spPr>
            <a:xfrm>
              <a:off x="3743769" y="1832799"/>
              <a:ext cx="17299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Convecção h(t)</a:t>
              </a:r>
            </a:p>
            <a:p>
              <a:pPr algn="ctr"/>
              <a:endParaRPr lang="pt-BR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endParaRPr lang="pt-BR" sz="1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q = 0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B431DFE4-D0DB-4480-8E12-AD2CE53A8B60}"/>
                </a:ext>
              </a:extLst>
            </p:cNvPr>
            <p:cNvSpPr txBox="1"/>
            <p:nvPr/>
          </p:nvSpPr>
          <p:spPr>
            <a:xfrm>
              <a:off x="6795714" y="1617072"/>
              <a:ext cx="21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Fluxo de calor q(t)</a:t>
              </a:r>
            </a:p>
          </p:txBody>
        </p:sp>
        <p:cxnSp>
          <p:nvCxnSpPr>
            <p:cNvPr id="323" name="Conector de Seta Reta 322">
              <a:extLst>
                <a:ext uri="{FF2B5EF4-FFF2-40B4-BE49-F238E27FC236}">
                  <a16:creationId xmlns:a16="http://schemas.microsoft.com/office/drawing/2014/main" id="{548ED301-4156-487B-A92A-77D8CCF12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063" y="2588703"/>
              <a:ext cx="0" cy="427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Conector de Seta Reta 326">
              <a:extLst>
                <a:ext uri="{FF2B5EF4-FFF2-40B4-BE49-F238E27FC236}">
                  <a16:creationId xmlns:a16="http://schemas.microsoft.com/office/drawing/2014/main" id="{829BB3E9-2215-4845-8269-1DF59D6DEDA3}"/>
                </a:ext>
              </a:extLst>
            </p:cNvPr>
            <p:cNvCxnSpPr/>
            <p:nvPr/>
          </p:nvCxnSpPr>
          <p:spPr>
            <a:xfrm>
              <a:off x="1981063" y="3016486"/>
              <a:ext cx="4419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9" name="CaixaDeTexto 328">
              <a:extLst>
                <a:ext uri="{FF2B5EF4-FFF2-40B4-BE49-F238E27FC236}">
                  <a16:creationId xmlns:a16="http://schemas.microsoft.com/office/drawing/2014/main" id="{015C1966-2D94-49ED-BF27-1AA7EE24F1F9}"/>
                </a:ext>
              </a:extLst>
            </p:cNvPr>
            <p:cNvSpPr txBox="1"/>
            <p:nvPr/>
          </p:nvSpPr>
          <p:spPr>
            <a:xfrm>
              <a:off x="2201769" y="29932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</a:p>
          </p:txBody>
        </p:sp>
        <p:sp>
          <p:nvSpPr>
            <p:cNvPr id="330" name="CaixaDeTexto 329">
              <a:extLst>
                <a:ext uri="{FF2B5EF4-FFF2-40B4-BE49-F238E27FC236}">
                  <a16:creationId xmlns:a16="http://schemas.microsoft.com/office/drawing/2014/main" id="{2D4FC97F-2952-420C-AEFF-993F8C2523EC}"/>
                </a:ext>
              </a:extLst>
            </p:cNvPr>
            <p:cNvSpPr txBox="1"/>
            <p:nvPr/>
          </p:nvSpPr>
          <p:spPr>
            <a:xfrm>
              <a:off x="1699090" y="240403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z</a:t>
              </a:r>
            </a:p>
          </p:txBody>
        </p:sp>
        <p:sp>
          <p:nvSpPr>
            <p:cNvPr id="331" name="CaixaDeTexto 330">
              <a:extLst>
                <a:ext uri="{FF2B5EF4-FFF2-40B4-BE49-F238E27FC236}">
                  <a16:creationId xmlns:a16="http://schemas.microsoft.com/office/drawing/2014/main" id="{75923FA9-396B-4784-91F1-AE1EBF4FA7B9}"/>
                </a:ext>
              </a:extLst>
            </p:cNvPr>
            <p:cNvSpPr txBox="1"/>
            <p:nvPr/>
          </p:nvSpPr>
          <p:spPr>
            <a:xfrm>
              <a:off x="9358124" y="26104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</a:p>
          </p:txBody>
        </p:sp>
        <p:sp>
          <p:nvSpPr>
            <p:cNvPr id="333" name="Chave Direita 332">
              <a:extLst>
                <a:ext uri="{FF2B5EF4-FFF2-40B4-BE49-F238E27FC236}">
                  <a16:creationId xmlns:a16="http://schemas.microsoft.com/office/drawing/2014/main" id="{5C1BBF1B-7BFE-4966-B4F2-54E1FDEEFD6A}"/>
                </a:ext>
              </a:extLst>
            </p:cNvPr>
            <p:cNvSpPr/>
            <p:nvPr/>
          </p:nvSpPr>
          <p:spPr>
            <a:xfrm>
              <a:off x="9281513" y="2618622"/>
              <a:ext cx="74993" cy="3735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7" name="Agrupar 336">
              <a:extLst>
                <a:ext uri="{FF2B5EF4-FFF2-40B4-BE49-F238E27FC236}">
                  <a16:creationId xmlns:a16="http://schemas.microsoft.com/office/drawing/2014/main" id="{2C648A88-F58C-4C59-BA95-9D3206DC6F3A}"/>
                </a:ext>
              </a:extLst>
            </p:cNvPr>
            <p:cNvGrpSpPr/>
            <p:nvPr/>
          </p:nvGrpSpPr>
          <p:grpSpPr>
            <a:xfrm rot="10800000">
              <a:off x="2626242" y="2993257"/>
              <a:ext cx="6522720" cy="678535"/>
              <a:chOff x="2626242" y="1947707"/>
              <a:chExt cx="6522720" cy="678535"/>
            </a:xfrm>
          </p:grpSpPr>
          <p:cxnSp>
            <p:nvCxnSpPr>
              <p:cNvPr id="338" name="Conector de Seta Reta 337">
                <a:extLst>
                  <a:ext uri="{FF2B5EF4-FFF2-40B4-BE49-F238E27FC236}">
                    <a16:creationId xmlns:a16="http://schemas.microsoft.com/office/drawing/2014/main" id="{B8409F88-8579-49C8-8EBF-DB29F0CAB4F4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de Seta Reta 338">
                <a:extLst>
                  <a:ext uri="{FF2B5EF4-FFF2-40B4-BE49-F238E27FC236}">
                    <a16:creationId xmlns:a16="http://schemas.microsoft.com/office/drawing/2014/main" id="{EF0813D2-CF2E-4EBC-BE2C-9AB2566F7E41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de Seta Reta 339">
                <a:extLst>
                  <a:ext uri="{FF2B5EF4-FFF2-40B4-BE49-F238E27FC236}">
                    <a16:creationId xmlns:a16="http://schemas.microsoft.com/office/drawing/2014/main" id="{B004B7C0-5CBC-4635-BA12-AA56B8EFD335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de Seta Reta 340">
                <a:extLst>
                  <a:ext uri="{FF2B5EF4-FFF2-40B4-BE49-F238E27FC236}">
                    <a16:creationId xmlns:a16="http://schemas.microsoft.com/office/drawing/2014/main" id="{5EDA271D-F1EF-44C1-9353-03AB598A40F1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Conector de Seta Reta 341">
                <a:extLst>
                  <a:ext uri="{FF2B5EF4-FFF2-40B4-BE49-F238E27FC236}">
                    <a16:creationId xmlns:a16="http://schemas.microsoft.com/office/drawing/2014/main" id="{AE0CE156-3205-4FF1-B3C1-3A8C48813B4F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onector de Seta Reta 342">
                <a:extLst>
                  <a:ext uri="{FF2B5EF4-FFF2-40B4-BE49-F238E27FC236}">
                    <a16:creationId xmlns:a16="http://schemas.microsoft.com/office/drawing/2014/main" id="{450D8D94-31BC-4F2B-9F06-5D118A2177AE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onector de Seta Reta 343">
                <a:extLst>
                  <a:ext uri="{FF2B5EF4-FFF2-40B4-BE49-F238E27FC236}">
                    <a16:creationId xmlns:a16="http://schemas.microsoft.com/office/drawing/2014/main" id="{9D3DC1A2-EDCD-4CA7-8271-8E7538DF2EB2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Conector de Seta Reta 344">
                <a:extLst>
                  <a:ext uri="{FF2B5EF4-FFF2-40B4-BE49-F238E27FC236}">
                    <a16:creationId xmlns:a16="http://schemas.microsoft.com/office/drawing/2014/main" id="{47E4E0DD-33B0-459D-89BF-4D441E3D7166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Conector de Seta Reta 345">
                <a:extLst>
                  <a:ext uri="{FF2B5EF4-FFF2-40B4-BE49-F238E27FC236}">
                    <a16:creationId xmlns:a16="http://schemas.microsoft.com/office/drawing/2014/main" id="{2E33E7AB-D308-42A8-B1EF-99894A749135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Conector de Seta Reta 346">
                <a:extLst>
                  <a:ext uri="{FF2B5EF4-FFF2-40B4-BE49-F238E27FC236}">
                    <a16:creationId xmlns:a16="http://schemas.microsoft.com/office/drawing/2014/main" id="{A6F2C80C-5525-4292-B64E-01FA03801F25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onector de Seta Reta 347">
                <a:extLst>
                  <a:ext uri="{FF2B5EF4-FFF2-40B4-BE49-F238E27FC236}">
                    <a16:creationId xmlns:a16="http://schemas.microsoft.com/office/drawing/2014/main" id="{A15E6768-2565-4D20-9E3D-806B8E2A79D6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Conector de Seta Reta 348">
                <a:extLst>
                  <a:ext uri="{FF2B5EF4-FFF2-40B4-BE49-F238E27FC236}">
                    <a16:creationId xmlns:a16="http://schemas.microsoft.com/office/drawing/2014/main" id="{474B0671-8ECC-4AE3-9260-39B7881CDDD6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Conector de Seta Reta 349">
                <a:extLst>
                  <a:ext uri="{FF2B5EF4-FFF2-40B4-BE49-F238E27FC236}">
                    <a16:creationId xmlns:a16="http://schemas.microsoft.com/office/drawing/2014/main" id="{46D599C2-747B-4369-938F-C6E068D69D6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Conector de Seta Reta 350">
                <a:extLst>
                  <a:ext uri="{FF2B5EF4-FFF2-40B4-BE49-F238E27FC236}">
                    <a16:creationId xmlns:a16="http://schemas.microsoft.com/office/drawing/2014/main" id="{C6760BAE-9FB4-4828-BACE-2A21175F646B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Conector de Seta Reta 351">
                <a:extLst>
                  <a:ext uri="{FF2B5EF4-FFF2-40B4-BE49-F238E27FC236}">
                    <a16:creationId xmlns:a16="http://schemas.microsoft.com/office/drawing/2014/main" id="{1A324A57-F50B-4F13-AF5E-B73EEDED8B35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de Seta Reta 352">
                <a:extLst>
                  <a:ext uri="{FF2B5EF4-FFF2-40B4-BE49-F238E27FC236}">
                    <a16:creationId xmlns:a16="http://schemas.microsoft.com/office/drawing/2014/main" id="{F6A5867C-0672-4119-8C60-3B18B5C34FA5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Conector de Seta Reta 353">
                <a:extLst>
                  <a:ext uri="{FF2B5EF4-FFF2-40B4-BE49-F238E27FC236}">
                    <a16:creationId xmlns:a16="http://schemas.microsoft.com/office/drawing/2014/main" id="{06AABC2E-4A93-4BD8-ACFD-745B65EE832C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Conector de Seta Reta 354">
                <a:extLst>
                  <a:ext uri="{FF2B5EF4-FFF2-40B4-BE49-F238E27FC236}">
                    <a16:creationId xmlns:a16="http://schemas.microsoft.com/office/drawing/2014/main" id="{B28DF2A8-8315-495B-9B6C-7304BC7548C7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Conector de Seta Reta 355">
                <a:extLst>
                  <a:ext uri="{FF2B5EF4-FFF2-40B4-BE49-F238E27FC236}">
                    <a16:creationId xmlns:a16="http://schemas.microsoft.com/office/drawing/2014/main" id="{CA2FE8A9-ECC7-4AAD-A434-4851AED4EB7E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Conector de Seta Reta 356">
                <a:extLst>
                  <a:ext uri="{FF2B5EF4-FFF2-40B4-BE49-F238E27FC236}">
                    <a16:creationId xmlns:a16="http://schemas.microsoft.com/office/drawing/2014/main" id="{BB7A83D8-CCAA-45B2-8A2C-2010076D4641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Conector de Seta Reta 357">
                <a:extLst>
                  <a:ext uri="{FF2B5EF4-FFF2-40B4-BE49-F238E27FC236}">
                    <a16:creationId xmlns:a16="http://schemas.microsoft.com/office/drawing/2014/main" id="{9A73BB59-15F8-4931-9CC1-BBA78AFC4EBE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Conector de Seta Reta 358">
                <a:extLst>
                  <a:ext uri="{FF2B5EF4-FFF2-40B4-BE49-F238E27FC236}">
                    <a16:creationId xmlns:a16="http://schemas.microsoft.com/office/drawing/2014/main" id="{E45862DA-111E-428D-AC08-24E1592E453F}"/>
                  </a:ext>
                </a:extLst>
              </p:cNvPr>
              <p:cNvCxnSpPr/>
              <p:nvPr/>
            </p:nvCxnSpPr>
            <p:spPr>
              <a:xfrm>
                <a:off x="280416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0" name="Conector de Seta Reta 359">
                <a:extLst>
                  <a:ext uri="{FF2B5EF4-FFF2-40B4-BE49-F238E27FC236}">
                    <a16:creationId xmlns:a16="http://schemas.microsoft.com/office/drawing/2014/main" id="{B77EE4A7-DD5C-46CF-BC09-B9329CBFB543}"/>
                  </a:ext>
                </a:extLst>
              </p:cNvPr>
              <p:cNvCxnSpPr/>
              <p:nvPr/>
            </p:nvCxnSpPr>
            <p:spPr>
              <a:xfrm>
                <a:off x="31318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Conector de Seta Reta 360">
                <a:extLst>
                  <a:ext uri="{FF2B5EF4-FFF2-40B4-BE49-F238E27FC236}">
                    <a16:creationId xmlns:a16="http://schemas.microsoft.com/office/drawing/2014/main" id="{F81CD360-A2E4-4C15-8021-7A25CFC84F40}"/>
                  </a:ext>
                </a:extLst>
              </p:cNvPr>
              <p:cNvCxnSpPr/>
              <p:nvPr/>
            </p:nvCxnSpPr>
            <p:spPr>
              <a:xfrm>
                <a:off x="345948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2" name="Conector de Seta Reta 361">
                <a:extLst>
                  <a:ext uri="{FF2B5EF4-FFF2-40B4-BE49-F238E27FC236}">
                    <a16:creationId xmlns:a16="http://schemas.microsoft.com/office/drawing/2014/main" id="{97C781E1-8B20-4742-9B8F-E58E9F61D484}"/>
                  </a:ext>
                </a:extLst>
              </p:cNvPr>
              <p:cNvCxnSpPr/>
              <p:nvPr/>
            </p:nvCxnSpPr>
            <p:spPr>
              <a:xfrm>
                <a:off x="378714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3" name="Conector de Seta Reta 362">
                <a:extLst>
                  <a:ext uri="{FF2B5EF4-FFF2-40B4-BE49-F238E27FC236}">
                    <a16:creationId xmlns:a16="http://schemas.microsoft.com/office/drawing/2014/main" id="{E1F203C4-E04D-44D7-9DFB-AEC73D8F1BAC}"/>
                  </a:ext>
                </a:extLst>
              </p:cNvPr>
              <p:cNvCxnSpPr/>
              <p:nvPr/>
            </p:nvCxnSpPr>
            <p:spPr>
              <a:xfrm>
                <a:off x="41148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Conector de Seta Reta 363">
                <a:extLst>
                  <a:ext uri="{FF2B5EF4-FFF2-40B4-BE49-F238E27FC236}">
                    <a16:creationId xmlns:a16="http://schemas.microsoft.com/office/drawing/2014/main" id="{798EB8CB-D6AA-4EEE-9717-B4372CD65C18}"/>
                  </a:ext>
                </a:extLst>
              </p:cNvPr>
              <p:cNvCxnSpPr/>
              <p:nvPr/>
            </p:nvCxnSpPr>
            <p:spPr>
              <a:xfrm>
                <a:off x="443484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Conector de Seta Reta 364">
                <a:extLst>
                  <a:ext uri="{FF2B5EF4-FFF2-40B4-BE49-F238E27FC236}">
                    <a16:creationId xmlns:a16="http://schemas.microsoft.com/office/drawing/2014/main" id="{EA4CD945-9F7F-4E62-8C55-16D755D2AF70}"/>
                  </a:ext>
                </a:extLst>
              </p:cNvPr>
              <p:cNvCxnSpPr/>
              <p:nvPr/>
            </p:nvCxnSpPr>
            <p:spPr>
              <a:xfrm>
                <a:off x="475488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Conector de Seta Reta 365">
                <a:extLst>
                  <a:ext uri="{FF2B5EF4-FFF2-40B4-BE49-F238E27FC236}">
                    <a16:creationId xmlns:a16="http://schemas.microsoft.com/office/drawing/2014/main" id="{BB50A30E-638E-4AA0-B374-6F2DD94B34C0}"/>
                  </a:ext>
                </a:extLst>
              </p:cNvPr>
              <p:cNvCxnSpPr/>
              <p:nvPr/>
            </p:nvCxnSpPr>
            <p:spPr>
              <a:xfrm>
                <a:off x="508254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76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7234635-C5AB-468B-92FF-BBB69D649CB7}"/>
              </a:ext>
            </a:extLst>
          </p:cNvPr>
          <p:cNvGrpSpPr/>
          <p:nvPr/>
        </p:nvGrpSpPr>
        <p:grpSpPr>
          <a:xfrm>
            <a:off x="2755900" y="1993900"/>
            <a:ext cx="4291095" cy="2406650"/>
            <a:chOff x="2755900" y="1993900"/>
            <a:chExt cx="4291095" cy="2406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ACBE088-3C97-4910-9B78-1B1477F9E604}"/>
                </a:ext>
              </a:extLst>
            </p:cNvPr>
            <p:cNvGrpSpPr/>
            <p:nvPr/>
          </p:nvGrpSpPr>
          <p:grpSpPr>
            <a:xfrm>
              <a:off x="4105143" y="2048566"/>
              <a:ext cx="2941852" cy="2297319"/>
              <a:chOff x="5152893" y="2309650"/>
              <a:chExt cx="2941852" cy="2297319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547D605-1165-4679-BB20-96EC77C0C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893" y="2404919"/>
                <a:ext cx="1886213" cy="2048161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DD8AD22-96AF-4202-9BB2-4C7BA927C5FF}"/>
                  </a:ext>
                </a:extLst>
              </p:cNvPr>
              <p:cNvSpPr txBox="1"/>
              <p:nvPr/>
            </p:nvSpPr>
            <p:spPr>
              <a:xfrm>
                <a:off x="5619106" y="4083749"/>
                <a:ext cx="8386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Linhas</a:t>
                </a:r>
              </a:p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de freios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0BD31BBE-B666-460A-AB48-BAC2E984F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4595" y="2583712"/>
                <a:ext cx="361508" cy="190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0AF4B8A-00BA-43AF-BB0D-7EF3A1CC223B}"/>
                  </a:ext>
                </a:extLst>
              </p:cNvPr>
              <p:cNvSpPr txBox="1"/>
              <p:nvPr/>
            </p:nvSpPr>
            <p:spPr>
              <a:xfrm>
                <a:off x="6755917" y="2309650"/>
                <a:ext cx="13388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>
                  <a:defRPr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defRPr>
                </a:lvl1pPr>
              </a:lstStyle>
              <a:p>
                <a:r>
                  <a:rPr lang="pt-BR" sz="1400" dirty="0"/>
                  <a:t>Pinça de freios</a:t>
                </a: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4AE47C8-BBE1-4A7A-8085-198D8FD2CD03}"/>
                </a:ext>
              </a:extLst>
            </p:cNvPr>
            <p:cNvSpPr/>
            <p:nvPr/>
          </p:nvSpPr>
          <p:spPr>
            <a:xfrm>
              <a:off x="2755900" y="1993900"/>
              <a:ext cx="1485900" cy="2406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0294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3123A6-589E-4147-B6FF-BF80AB383DF6}"/>
              </a:ext>
            </a:extLst>
          </p:cNvPr>
          <p:cNvGrpSpPr/>
          <p:nvPr/>
        </p:nvGrpSpPr>
        <p:grpSpPr>
          <a:xfrm>
            <a:off x="1277214" y="561131"/>
            <a:ext cx="9879833" cy="5134819"/>
            <a:chOff x="2196465" y="895539"/>
            <a:chExt cx="9879833" cy="567537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5DC04ED-4AE0-4EB5-97B8-78184F62C430}"/>
                </a:ext>
              </a:extLst>
            </p:cNvPr>
            <p:cNvGrpSpPr/>
            <p:nvPr/>
          </p:nvGrpSpPr>
          <p:grpSpPr>
            <a:xfrm>
              <a:off x="2196465" y="895539"/>
              <a:ext cx="9879833" cy="5675379"/>
              <a:chOff x="2257425" y="1477651"/>
              <a:chExt cx="6532406" cy="3961125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A5CBDD5-A1E8-461D-816B-5C46F1BD6D8D}"/>
                  </a:ext>
                </a:extLst>
              </p:cNvPr>
              <p:cNvSpPr/>
              <p:nvPr/>
            </p:nvSpPr>
            <p:spPr>
              <a:xfrm>
                <a:off x="2417605" y="1477651"/>
                <a:ext cx="6372226" cy="391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FEC7B826-67AB-4675-8C63-98E5921FCF94}"/>
                  </a:ext>
                </a:extLst>
              </p:cNvPr>
              <p:cNvGrpSpPr/>
              <p:nvPr/>
            </p:nvGrpSpPr>
            <p:grpSpPr>
              <a:xfrm>
                <a:off x="2257425" y="1519776"/>
                <a:ext cx="6372226" cy="3919000"/>
                <a:chOff x="2257425" y="1519776"/>
                <a:chExt cx="6372226" cy="3919000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E3083987-6BBF-4C95-8667-E4A296B1BF7A}"/>
                    </a:ext>
                  </a:extLst>
                </p:cNvPr>
                <p:cNvSpPr/>
                <p:nvPr/>
              </p:nvSpPr>
              <p:spPr>
                <a:xfrm>
                  <a:off x="2257425" y="1519776"/>
                  <a:ext cx="6372226" cy="3919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86" name="Agrupar 85">
                  <a:extLst>
                    <a:ext uri="{FF2B5EF4-FFF2-40B4-BE49-F238E27FC236}">
                      <a16:creationId xmlns:a16="http://schemas.microsoft.com/office/drawing/2014/main" id="{10ED0460-90D4-4EE0-83B0-05A60C849276}"/>
                    </a:ext>
                  </a:extLst>
                </p:cNvPr>
                <p:cNvGrpSpPr/>
                <p:nvPr/>
              </p:nvGrpSpPr>
              <p:grpSpPr>
                <a:xfrm>
                  <a:off x="2748636" y="2315022"/>
                  <a:ext cx="5319176" cy="3017059"/>
                  <a:chOff x="2748636" y="2315022"/>
                  <a:chExt cx="5319176" cy="3017059"/>
                </a:xfrm>
              </p:grpSpPr>
              <p:cxnSp>
                <p:nvCxnSpPr>
                  <p:cNvPr id="74" name="Conector de Seta Reta 73">
                    <a:extLst>
                      <a:ext uri="{FF2B5EF4-FFF2-40B4-BE49-F238E27FC236}">
                        <a16:creationId xmlns:a16="http://schemas.microsoft.com/office/drawing/2014/main" id="{4B4C5E2D-F935-4158-B821-3D0D99E8D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627787" y="4702174"/>
                    <a:ext cx="1354161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6E91172E-C451-49A9-A8FB-FEE490D5C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920" y="4495011"/>
                    <a:ext cx="1143826" cy="236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Matriz elementar</a:t>
                    </a:r>
                  </a:p>
                </p:txBody>
              </p:sp>
              <p:cxnSp>
                <p:nvCxnSpPr>
                  <p:cNvPr id="20" name="Conector reto 19">
                    <a:extLst>
                      <a:ext uri="{FF2B5EF4-FFF2-40B4-BE49-F238E27FC236}">
                        <a16:creationId xmlns:a16="http://schemas.microsoft.com/office/drawing/2014/main" id="{088F023F-EE86-4844-A959-D62212A21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8300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to 20">
                    <a:extLst>
                      <a:ext uri="{FF2B5EF4-FFF2-40B4-BE49-F238E27FC236}">
                        <a16:creationId xmlns:a16="http://schemas.microsoft.com/office/drawing/2014/main" id="{BAB5CA86-2454-4B99-BE96-1E74BC862F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3306" y="232219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ector reto 18">
                    <a:extLst>
                      <a:ext uri="{FF2B5EF4-FFF2-40B4-BE49-F238E27FC236}">
                        <a16:creationId xmlns:a16="http://schemas.microsoft.com/office/drawing/2014/main" id="{FD327152-2C44-4CB6-BA5E-FB74EF902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9702" y="232802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Retângulo 3">
                    <a:extLst>
                      <a:ext uri="{FF2B5EF4-FFF2-40B4-BE49-F238E27FC236}">
                        <a16:creationId xmlns:a16="http://schemas.microsoft.com/office/drawing/2014/main" id="{F2A2E4CD-F9B7-4707-ADB1-86F5F82026DD}"/>
                      </a:ext>
                    </a:extLst>
                  </p:cNvPr>
                  <p:cNvSpPr/>
                  <p:nvPr/>
                </p:nvSpPr>
                <p:spPr>
                  <a:xfrm>
                    <a:off x="2777739" y="2604135"/>
                    <a:ext cx="159772" cy="218693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6BBEC45D-1995-4B99-ACC3-D283B2A4D93C}"/>
                      </a:ext>
                    </a:extLst>
                  </p:cNvPr>
                  <p:cNvSpPr/>
                  <p:nvPr/>
                </p:nvSpPr>
                <p:spPr>
                  <a:xfrm>
                    <a:off x="4251122" y="2611867"/>
                    <a:ext cx="137160" cy="35814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C423F59C-3345-4064-9EF3-58912FF61BE1}"/>
                      </a:ext>
                    </a:extLst>
                  </p:cNvPr>
                  <p:cNvSpPr/>
                  <p:nvPr/>
                </p:nvSpPr>
                <p:spPr>
                  <a:xfrm>
                    <a:off x="5376964" y="2604133"/>
                    <a:ext cx="135114" cy="162748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6AC35794-C9D9-4D4F-A083-344B35BCDE8E}"/>
                      </a:ext>
                    </a:extLst>
                  </p:cNvPr>
                  <p:cNvSpPr/>
                  <p:nvPr/>
                </p:nvSpPr>
                <p:spPr>
                  <a:xfrm>
                    <a:off x="6492344" y="2604136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6" name="Conector reto 5">
                    <a:extLst>
                      <a:ext uri="{FF2B5EF4-FFF2-40B4-BE49-F238E27FC236}">
                        <a16:creationId xmlns:a16="http://schemas.microsoft.com/office/drawing/2014/main" id="{986A2485-58BB-4964-8161-EE43C5323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8617" y="2315022"/>
                    <a:ext cx="11306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ector de Seta Reta 21">
                    <a:extLst>
                      <a:ext uri="{FF2B5EF4-FFF2-40B4-BE49-F238E27FC236}">
                        <a16:creationId xmlns:a16="http://schemas.microsoft.com/office/drawing/2014/main" id="{421974C7-16DB-479D-BE10-A0DC9C715C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2680335"/>
                    <a:ext cx="131361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>
                    <a:extLst>
                      <a:ext uri="{FF2B5EF4-FFF2-40B4-BE49-F238E27FC236}">
                        <a16:creationId xmlns:a16="http://schemas.microsoft.com/office/drawing/2014/main" id="{5408A907-3807-4D4B-890D-814D86823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2879441"/>
                    <a:ext cx="1313612" cy="2824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ector de Seta Reta 28">
                    <a:extLst>
                      <a:ext uri="{FF2B5EF4-FFF2-40B4-BE49-F238E27FC236}">
                        <a16:creationId xmlns:a16="http://schemas.microsoft.com/office/drawing/2014/main" id="{153ADD4C-F324-48D6-A879-1680D25FF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3300095"/>
                    <a:ext cx="2423160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ector de Seta Reta 29">
                    <a:extLst>
                      <a:ext uri="{FF2B5EF4-FFF2-40B4-BE49-F238E27FC236}">
                        <a16:creationId xmlns:a16="http://schemas.microsoft.com/office/drawing/2014/main" id="{30E7D397-FB12-4B3D-B66D-110FE6450D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3502025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B27ABEA8-6C61-4B08-94D3-91E1AB6A7A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3197" y="2445980"/>
                    <a:ext cx="1103550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Leitura do input</a:t>
                    </a:r>
                  </a:p>
                </p:txBody>
              </p:sp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8226B004-146B-43CC-B55E-248167353A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35" y="2667108"/>
                    <a:ext cx="107387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o input</a:t>
                    </a:r>
                  </a:p>
                </p:txBody>
              </p:sp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D503994E-30CD-4A50-88E9-2F88E762E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955" y="3081371"/>
                    <a:ext cx="238812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construção da malha</a:t>
                    </a:r>
                  </a:p>
                </p:txBody>
              </p:sp>
              <p:sp>
                <p:nvSpPr>
                  <p:cNvPr id="36" name="CaixaDeTexto 35">
                    <a:extLst>
                      <a:ext uri="{FF2B5EF4-FFF2-40B4-BE49-F238E27FC236}">
                        <a16:creationId xmlns:a16="http://schemas.microsoft.com/office/drawing/2014/main" id="{8F2F745D-DA1C-4102-9429-23250E3D5D4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2911" y="3294685"/>
                    <a:ext cx="157519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Malha salva no diretório</a:t>
                    </a:r>
                  </a:p>
                </p:txBody>
              </p:sp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FC9748E5-65FE-4411-9FD1-366AAD373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939" y="4273926"/>
                    <a:ext cx="2428403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realizar o Assembling</a:t>
                    </a:r>
                  </a:p>
                </p:txBody>
              </p:sp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11EAC28A-77B5-4001-B724-B9907BA90344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432" y="4480826"/>
                    <a:ext cx="2544991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as matrizes globais do problema</a:t>
                    </a:r>
                  </a:p>
                </p:txBody>
              </p:sp>
              <p:cxnSp>
                <p:nvCxnSpPr>
                  <p:cNvPr id="46" name="Conector de Seta Reta 45">
                    <a:extLst>
                      <a:ext uri="{FF2B5EF4-FFF2-40B4-BE49-F238E27FC236}">
                        <a16:creationId xmlns:a16="http://schemas.microsoft.com/office/drawing/2014/main" id="{45CD6624-42FA-43D1-86D4-13340837C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4505119"/>
                    <a:ext cx="3546161" cy="1528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de Seta Reta 46">
                    <a:extLst>
                      <a:ext uri="{FF2B5EF4-FFF2-40B4-BE49-F238E27FC236}">
                        <a16:creationId xmlns:a16="http://schemas.microsoft.com/office/drawing/2014/main" id="{FFBFA2E0-A434-4449-8A96-71812B043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038" y="4702174"/>
                    <a:ext cx="3554306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ector de Seta Reta 53">
                    <a:extLst>
                      <a:ext uri="{FF2B5EF4-FFF2-40B4-BE49-F238E27FC236}">
                        <a16:creationId xmlns:a16="http://schemas.microsoft.com/office/drawing/2014/main" id="{C720C7CA-BE61-49AF-8F04-4BA4B0ECD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3885994"/>
                    <a:ext cx="2430779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33B794E2-28FD-4805-922B-C4B7EF30D9F5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943" y="3642540"/>
                    <a:ext cx="139925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da malha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A32E98A2-0AE1-4E96-BA87-32F930146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5498" y="4082413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A934DEEC-9647-46DB-888E-C88A738724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366" y="3865268"/>
                    <a:ext cx="223974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Matrizes de posição e conectividade</a:t>
                    </a:r>
                  </a:p>
                </p:txBody>
              </p:sp>
              <p:cxnSp>
                <p:nvCxnSpPr>
                  <p:cNvPr id="65" name="Conector de Seta Reta 64">
                    <a:extLst>
                      <a:ext uri="{FF2B5EF4-FFF2-40B4-BE49-F238E27FC236}">
                        <a16:creationId xmlns:a16="http://schemas.microsoft.com/office/drawing/2014/main" id="{F073B55E-8E01-422A-924E-953AC8309593}"/>
                      </a:ext>
                    </a:extLst>
                  </p:cNvPr>
                  <p:cNvCxnSpPr>
                    <a:cxnSpLocks/>
                    <a:stCxn id="4" idx="2"/>
                  </p:cNvCxnSpPr>
                  <p:nvPr/>
                </p:nvCxnSpPr>
                <p:spPr>
                  <a:xfrm>
                    <a:off x="2857625" y="4791066"/>
                    <a:ext cx="0" cy="2667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6675756D-FFD9-4DD5-AA7A-5AFCD9666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636" y="5074306"/>
                    <a:ext cx="1837333" cy="25777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Resultados finais em .vtk</a:t>
                    </a:r>
                  </a:p>
                </p:txBody>
              </p:sp>
              <p:cxnSp>
                <p:nvCxnSpPr>
                  <p:cNvPr id="68" name="Conector reto 67">
                    <a:extLst>
                      <a:ext uri="{FF2B5EF4-FFF2-40B4-BE49-F238E27FC236}">
                        <a16:creationId xmlns:a16="http://schemas.microsoft.com/office/drawing/2014/main" id="{983F6572-0297-4F70-B0E4-2740F46B5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1948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Retângulo 69">
                    <a:extLst>
                      <a:ext uri="{FF2B5EF4-FFF2-40B4-BE49-F238E27FC236}">
                        <a16:creationId xmlns:a16="http://schemas.microsoft.com/office/drawing/2014/main" id="{013C808B-ED4E-4614-9D84-E688236B5837}"/>
                      </a:ext>
                    </a:extLst>
                  </p:cNvPr>
                  <p:cNvSpPr/>
                  <p:nvPr/>
                </p:nvSpPr>
                <p:spPr>
                  <a:xfrm>
                    <a:off x="7932369" y="2612202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72" name="Conector de Seta Reta 71">
                    <a:extLst>
                      <a:ext uri="{FF2B5EF4-FFF2-40B4-BE49-F238E27FC236}">
                        <a16:creationId xmlns:a16="http://schemas.microsoft.com/office/drawing/2014/main" id="{D2933CFC-1C75-4F33-9E93-B4F10B536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7787" y="4505119"/>
                    <a:ext cx="130458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A28C56DA-AAFF-415C-94AD-B443F76DB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593545" y="4281495"/>
                    <a:ext cx="1363222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Vértices do elemento</a:t>
                    </a:r>
                  </a:p>
                </p:txBody>
              </p:sp>
            </p:grpSp>
          </p:grpSp>
        </p:grp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776563A-8A9A-40E2-BA26-2372E7165893}"/>
                </a:ext>
              </a:extLst>
            </p:cNvPr>
            <p:cNvSpPr/>
            <p:nvPr/>
          </p:nvSpPr>
          <p:spPr>
            <a:xfrm>
              <a:off x="2939390" y="989420"/>
              <a:ext cx="1153969" cy="1089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835E02E-6BAD-42AD-9CD6-57BE7633A9CF}"/>
                </a:ext>
              </a:extLst>
            </p:cNvPr>
            <p:cNvSpPr txBox="1"/>
            <p:nvPr/>
          </p:nvSpPr>
          <p:spPr>
            <a:xfrm>
              <a:off x="3167643" y="1210498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disco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ED28C4B3-0095-4B5C-B6EB-EFA7F19FF9A0}"/>
                </a:ext>
              </a:extLst>
            </p:cNvPr>
            <p:cNvSpPr/>
            <p:nvPr/>
          </p:nvSpPr>
          <p:spPr>
            <a:xfrm>
              <a:off x="4712070" y="1013023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1BDD32-486E-48B8-A3A4-881EEA406C1A}"/>
                </a:ext>
              </a:extLst>
            </p:cNvPr>
            <p:cNvSpPr txBox="1"/>
            <p:nvPr/>
          </p:nvSpPr>
          <p:spPr>
            <a:xfrm>
              <a:off x="4913008" y="1218060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input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3309273E-1017-40BC-ACF8-7B8947D5EF32}"/>
                </a:ext>
              </a:extLst>
            </p:cNvPr>
            <p:cNvSpPr/>
            <p:nvPr/>
          </p:nvSpPr>
          <p:spPr>
            <a:xfrm>
              <a:off x="6371937" y="1012976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A17F75-FCC5-4C71-BCB8-2DAEE818DCE4}"/>
                </a:ext>
              </a:extLst>
            </p:cNvPr>
            <p:cNvSpPr txBox="1"/>
            <p:nvPr/>
          </p:nvSpPr>
          <p:spPr>
            <a:xfrm>
              <a:off x="6570065" y="1219672"/>
              <a:ext cx="800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malha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3EAF4632-0390-40C6-B7F7-142273F45280}"/>
                </a:ext>
              </a:extLst>
            </p:cNvPr>
            <p:cNvSpPr/>
            <p:nvPr/>
          </p:nvSpPr>
          <p:spPr>
            <a:xfrm>
              <a:off x="8068147" y="1004622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2AFDEF46-8034-4C9D-977D-80480B5C105B}"/>
                </a:ext>
              </a:extLst>
            </p:cNvPr>
            <p:cNvSpPr txBox="1"/>
            <p:nvPr/>
          </p:nvSpPr>
          <p:spPr>
            <a:xfrm>
              <a:off x="8057621" y="1224494"/>
              <a:ext cx="1236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montagem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6FAD0B4A-A2FD-45EF-86CF-52445ADCA333}"/>
                </a:ext>
              </a:extLst>
            </p:cNvPr>
            <p:cNvSpPr/>
            <p:nvPr/>
          </p:nvSpPr>
          <p:spPr>
            <a:xfrm>
              <a:off x="9770390" y="992999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9BEB498-996E-4EF1-9D75-8708B0FCCFBC}"/>
                </a:ext>
              </a:extLst>
            </p:cNvPr>
            <p:cNvSpPr txBox="1"/>
            <p:nvPr/>
          </p:nvSpPr>
          <p:spPr>
            <a:xfrm>
              <a:off x="9859153" y="1215171"/>
              <a:ext cx="1032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matrizes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74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4533DF-B7B6-4505-BFEA-3606EF81D929}"/>
              </a:ext>
            </a:extLst>
          </p:cNvPr>
          <p:cNvGrpSpPr/>
          <p:nvPr/>
        </p:nvGrpSpPr>
        <p:grpSpPr>
          <a:xfrm>
            <a:off x="327807" y="1795234"/>
            <a:ext cx="11536385" cy="3267531"/>
            <a:chOff x="327807" y="1795234"/>
            <a:chExt cx="11536385" cy="326753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03DD9A8-88B3-4798-AFFF-414213E4AE8F}"/>
                </a:ext>
              </a:extLst>
            </p:cNvPr>
            <p:cNvGrpSpPr/>
            <p:nvPr/>
          </p:nvGrpSpPr>
          <p:grpSpPr>
            <a:xfrm>
              <a:off x="327807" y="1795234"/>
              <a:ext cx="11536385" cy="3267531"/>
              <a:chOff x="327807" y="1795234"/>
              <a:chExt cx="11536385" cy="3267531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2A26B474-6034-4FCA-A5D1-9A6A9295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07" y="1795234"/>
                <a:ext cx="11536385" cy="3267531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9DEC327-4777-4184-B7DB-DDF637948EE0}"/>
                  </a:ext>
                </a:extLst>
              </p:cNvPr>
              <p:cNvSpPr/>
              <p:nvPr/>
            </p:nvSpPr>
            <p:spPr>
              <a:xfrm>
                <a:off x="393404" y="1881963"/>
                <a:ext cx="1648046" cy="66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27200D8-BFC0-4356-80F5-F1B868D65AD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6229" r="4838" b="28100"/>
            <a:stretch/>
          </p:blipFill>
          <p:spPr bwMode="auto">
            <a:xfrm>
              <a:off x="535703" y="1937689"/>
              <a:ext cx="1363447" cy="5583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4454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3CA907A-BE00-4412-8ADA-3FC575C81442}"/>
              </a:ext>
            </a:extLst>
          </p:cNvPr>
          <p:cNvGrpSpPr/>
          <p:nvPr/>
        </p:nvGrpSpPr>
        <p:grpSpPr>
          <a:xfrm>
            <a:off x="0" y="182010"/>
            <a:ext cx="12236299" cy="6627293"/>
            <a:chOff x="0" y="182010"/>
            <a:chExt cx="12236299" cy="662729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2DFC3F7E-D1C5-4681-B430-DCA099D90CA5}"/>
                </a:ext>
              </a:extLst>
            </p:cNvPr>
            <p:cNvGrpSpPr/>
            <p:nvPr/>
          </p:nvGrpSpPr>
          <p:grpSpPr>
            <a:xfrm>
              <a:off x="0" y="911299"/>
              <a:ext cx="12236298" cy="5898004"/>
              <a:chOff x="0" y="315875"/>
              <a:chExt cx="12236298" cy="589800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ED72BB9-F879-46C1-8D9A-829C6B30C6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" b="2173"/>
              <a:stretch/>
            </p:blipFill>
            <p:spPr>
              <a:xfrm>
                <a:off x="0" y="315875"/>
                <a:ext cx="3076575" cy="5361911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63830825-3A17-432D-9897-F88D19692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110"/>
              <a:stretch/>
            </p:blipFill>
            <p:spPr>
              <a:xfrm>
                <a:off x="3055309" y="315875"/>
                <a:ext cx="3067050" cy="5361911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243E9D2-BF84-46AA-A4E3-6E266D8B9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61" b="4183"/>
              <a:stretch/>
            </p:blipFill>
            <p:spPr>
              <a:xfrm>
                <a:off x="6122359" y="315875"/>
                <a:ext cx="3057525" cy="536191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2353A759-1C64-42FA-93FD-E759A098C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10" t="1301" b="4088"/>
              <a:stretch/>
            </p:blipFill>
            <p:spPr>
              <a:xfrm>
                <a:off x="9178773" y="315875"/>
                <a:ext cx="3057525" cy="536191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DF4F2E1-5BB4-47A9-87AB-FFA9B8174D28}"/>
                  </a:ext>
                </a:extLst>
              </p:cNvPr>
              <p:cNvSpPr txBox="1"/>
              <p:nvPr/>
            </p:nvSpPr>
            <p:spPr>
              <a:xfrm>
                <a:off x="1298478" y="5752214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(a)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2D67812-FF1A-417E-A873-B5F237922371}"/>
                  </a:ext>
                </a:extLst>
              </p:cNvPr>
              <p:cNvSpPr txBox="1"/>
              <p:nvPr/>
            </p:nvSpPr>
            <p:spPr>
              <a:xfrm>
                <a:off x="4349025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(b)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754C24-6871-4AE1-ABA8-1FA80C3E4F9F}"/>
                  </a:ext>
                </a:extLst>
              </p:cNvPr>
              <p:cNvSpPr txBox="1"/>
              <p:nvPr/>
            </p:nvSpPr>
            <p:spPr>
              <a:xfrm>
                <a:off x="7411312" y="5752214"/>
                <a:ext cx="558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(c)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F9E5D25-9BA1-49DD-A4EC-A246689B622D}"/>
                  </a:ext>
                </a:extLst>
              </p:cNvPr>
              <p:cNvSpPr txBox="1"/>
              <p:nvPr/>
            </p:nvSpPr>
            <p:spPr>
              <a:xfrm>
                <a:off x="10473599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(d)</a:t>
                </a:r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A1D7F07B-D35E-4C2F-8035-3B2B8CB4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" y="182010"/>
              <a:ext cx="12236298" cy="733425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8B4F387-49F5-4D8C-A5C1-A0BAB071BA72}"/>
                </a:ext>
              </a:extLst>
            </p:cNvPr>
            <p:cNvSpPr txBox="1"/>
            <p:nvPr/>
          </p:nvSpPr>
          <p:spPr>
            <a:xfrm>
              <a:off x="11399801" y="836871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Máx</a:t>
              </a:r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144.82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0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190AFF0-CE02-40FC-937A-068198D730B0}"/>
              </a:ext>
            </a:extLst>
          </p:cNvPr>
          <p:cNvGrpSpPr/>
          <p:nvPr/>
        </p:nvGrpSpPr>
        <p:grpSpPr>
          <a:xfrm>
            <a:off x="70872" y="592125"/>
            <a:ext cx="10770957" cy="6021226"/>
            <a:chOff x="70872" y="592125"/>
            <a:chExt cx="10770957" cy="60212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7B21F75-1E70-49B0-8CDF-C7FD4DD69E77}"/>
                </a:ext>
              </a:extLst>
            </p:cNvPr>
            <p:cNvGrpSpPr/>
            <p:nvPr/>
          </p:nvGrpSpPr>
          <p:grpSpPr>
            <a:xfrm>
              <a:off x="70872" y="2007890"/>
              <a:ext cx="10770957" cy="4605461"/>
              <a:chOff x="70872" y="2007890"/>
              <a:chExt cx="10770957" cy="4605461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2DFC3F7E-D1C5-4681-B430-DCA099D90CA5}"/>
                  </a:ext>
                </a:extLst>
              </p:cNvPr>
              <p:cNvGrpSpPr/>
              <p:nvPr/>
            </p:nvGrpSpPr>
            <p:grpSpPr>
              <a:xfrm>
                <a:off x="1211722" y="6139561"/>
                <a:ext cx="8555076" cy="473790"/>
                <a:chOff x="1524952" y="5688968"/>
                <a:chExt cx="8555076" cy="473790"/>
              </a:xfrm>
            </p:grpSpPr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2DF4F2E1-5BB4-47A9-87AB-FFA9B8174D28}"/>
                    </a:ext>
                  </a:extLst>
                </p:cNvPr>
                <p:cNvSpPr txBox="1"/>
                <p:nvPr/>
              </p:nvSpPr>
              <p:spPr>
                <a:xfrm>
                  <a:off x="1524952" y="5688969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2D67812-FF1A-417E-A873-B5F237922371}"/>
                    </a:ext>
                  </a:extLst>
                </p:cNvPr>
                <p:cNvSpPr txBox="1"/>
                <p:nvPr/>
              </p:nvSpPr>
              <p:spPr>
                <a:xfrm>
                  <a:off x="4233932" y="5688969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E754C24-6871-4AE1-ABA8-1FA80C3E4F9F}"/>
                    </a:ext>
                  </a:extLst>
                </p:cNvPr>
                <p:cNvSpPr txBox="1"/>
                <p:nvPr/>
              </p:nvSpPr>
              <p:spPr>
                <a:xfrm>
                  <a:off x="6877897" y="5701093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3F9E5D25-9BA1-49DD-A4EC-A246689B622D}"/>
                    </a:ext>
                  </a:extLst>
                </p:cNvPr>
                <p:cNvSpPr txBox="1"/>
                <p:nvPr/>
              </p:nvSpPr>
              <p:spPr>
                <a:xfrm>
                  <a:off x="9486596" y="5688968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(d)</a:t>
                  </a:r>
                </a:p>
              </p:txBody>
            </p:sp>
          </p:grp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F4B0AF33-D569-40B5-8D85-6DDB2D358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1"/>
              <a:stretch/>
            </p:blipFill>
            <p:spPr>
              <a:xfrm>
                <a:off x="2561580" y="2020185"/>
                <a:ext cx="3124200" cy="4081017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DD68AC7A-E7C7-44DB-A07D-D70432AD0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126" b="2631"/>
              <a:stretch/>
            </p:blipFill>
            <p:spPr>
              <a:xfrm>
                <a:off x="5419080" y="2007891"/>
                <a:ext cx="2857500" cy="4093312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B695262-686F-4C0D-98CA-9D882203E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92" b="3687"/>
              <a:stretch/>
            </p:blipFill>
            <p:spPr>
              <a:xfrm>
                <a:off x="8089104" y="2007890"/>
                <a:ext cx="2752725" cy="4093313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DEE124EA-6B5D-4CF4-80D7-DBF4BD329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12" r="5660" b="7997"/>
              <a:stretch/>
            </p:blipFill>
            <p:spPr>
              <a:xfrm>
                <a:off x="70872" y="2020186"/>
                <a:ext cx="2857500" cy="4093312"/>
              </a:xfrm>
              <a:prstGeom prst="rect">
                <a:avLst/>
              </a:prstGeom>
            </p:spPr>
          </p:pic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55D787E8-6AFE-405C-BF0B-D1AA641D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72" y="592125"/>
              <a:ext cx="10770957" cy="142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99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BB122EF1-6B8A-4D47-8715-3BEA5740B8C3}"/>
              </a:ext>
            </a:extLst>
          </p:cNvPr>
          <p:cNvGrpSpPr/>
          <p:nvPr/>
        </p:nvGrpSpPr>
        <p:grpSpPr>
          <a:xfrm>
            <a:off x="-288076" y="-10543"/>
            <a:ext cx="12480076" cy="7138308"/>
            <a:chOff x="-288076" y="-10543"/>
            <a:chExt cx="12480076" cy="713830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9E8A328C-C47B-42EB-83E0-0CD110C6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-3439210" y="3151129"/>
              <a:ext cx="7127772" cy="825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7E3757C-FE67-4045-B76F-0BDFEF95F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7555603" y="2491366"/>
              <a:ext cx="7127770" cy="2145024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A062514A-DD09-434A-BE22-709E49E1B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20" r="18305"/>
            <a:stretch/>
          </p:blipFill>
          <p:spPr>
            <a:xfrm>
              <a:off x="10081477" y="3216402"/>
              <a:ext cx="1968500" cy="3750528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CB0BF15-88CA-4BBB-B504-E4932769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979" y="-2"/>
              <a:ext cx="4343400" cy="466947"/>
            </a:xfrm>
            <a:prstGeom prst="rect">
              <a:avLst/>
            </a:prstGeom>
          </p:spPr>
        </p:pic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1C87D234-0100-492C-A8DC-998386DD2074}"/>
                </a:ext>
              </a:extLst>
            </p:cNvPr>
            <p:cNvGrpSpPr/>
            <p:nvPr/>
          </p:nvGrpSpPr>
          <p:grpSpPr>
            <a:xfrm>
              <a:off x="-288076" y="-10543"/>
              <a:ext cx="12480076" cy="7138308"/>
              <a:chOff x="-288076" y="-10543"/>
              <a:chExt cx="12480076" cy="7138308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3F1D60BD-6DBE-46AD-9BC6-14BC848BEBBA}"/>
                  </a:ext>
                </a:extLst>
              </p:cNvPr>
              <p:cNvGrpSpPr/>
              <p:nvPr/>
            </p:nvGrpSpPr>
            <p:grpSpPr>
              <a:xfrm>
                <a:off x="-288076" y="-10543"/>
                <a:ext cx="12480076" cy="7138308"/>
                <a:chOff x="-288076" y="-10543"/>
                <a:chExt cx="12480076" cy="7138308"/>
              </a:xfrm>
            </p:grpSpPr>
            <p:grpSp>
              <p:nvGrpSpPr>
                <p:cNvPr id="40" name="Agrupar 39">
                  <a:extLst>
                    <a:ext uri="{FF2B5EF4-FFF2-40B4-BE49-F238E27FC236}">
                      <a16:creationId xmlns:a16="http://schemas.microsoft.com/office/drawing/2014/main" id="{5A8E0114-0FAD-4B05-905C-4E224F0278F2}"/>
                    </a:ext>
                  </a:extLst>
                </p:cNvPr>
                <p:cNvGrpSpPr/>
                <p:nvPr/>
              </p:nvGrpSpPr>
              <p:grpSpPr>
                <a:xfrm>
                  <a:off x="-215047" y="0"/>
                  <a:ext cx="12407047" cy="7127765"/>
                  <a:chOff x="-117897" y="622300"/>
                  <a:chExt cx="12407047" cy="7127765"/>
                </a:xfrm>
              </p:grpSpPr>
              <p:grpSp>
                <p:nvGrpSpPr>
                  <p:cNvPr id="13" name="Agrupar 12">
                    <a:extLst>
                      <a:ext uri="{FF2B5EF4-FFF2-40B4-BE49-F238E27FC236}">
                        <a16:creationId xmlns:a16="http://schemas.microsoft.com/office/drawing/2014/main" id="{82D16F10-DFE1-4808-8D12-E9BC30C8D9D2}"/>
                      </a:ext>
                    </a:extLst>
                  </p:cNvPr>
                  <p:cNvGrpSpPr/>
                  <p:nvPr/>
                </p:nvGrpSpPr>
                <p:grpSpPr>
                  <a:xfrm>
                    <a:off x="-117897" y="622300"/>
                    <a:ext cx="10262022" cy="7127765"/>
                    <a:chOff x="606002" y="831960"/>
                    <a:chExt cx="10262022" cy="7127765"/>
                  </a:xfrm>
                </p:grpSpPr>
                <p:grpSp>
                  <p:nvGrpSpPr>
                    <p:cNvPr id="12" name="Agrupar 11">
                      <a:extLst>
                        <a:ext uri="{FF2B5EF4-FFF2-40B4-BE49-F238E27FC236}">
                          <a16:creationId xmlns:a16="http://schemas.microsoft.com/office/drawing/2014/main" id="{4E0B1F87-1F2F-4FD6-9CA5-513E4CBDC8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973" y="831960"/>
                      <a:ext cx="9544051" cy="7127765"/>
                      <a:chOff x="1323973" y="831960"/>
                      <a:chExt cx="9544051" cy="7127765"/>
                    </a:xfrm>
                  </p:grpSpPr>
                  <p:pic>
                    <p:nvPicPr>
                      <p:cNvPr id="4" name="Imagem 3">
                        <a:extLst>
                          <a:ext uri="{FF2B5EF4-FFF2-40B4-BE49-F238E27FC236}">
                            <a16:creationId xmlns:a16="http://schemas.microsoft.com/office/drawing/2014/main" id="{9766CEAF-7565-4E46-85B9-526E675CF3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2149" t="20353" r="2149"/>
                      <a:stretch/>
                    </p:blipFill>
                    <p:spPr>
                      <a:xfrm>
                        <a:off x="1323973" y="831960"/>
                        <a:ext cx="9544051" cy="24352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" name="Imagem 5">
                        <a:extLst>
                          <a:ext uri="{FF2B5EF4-FFF2-40B4-BE49-F238E27FC236}">
                            <a16:creationId xmlns:a16="http://schemas.microsoft.com/office/drawing/2014/main" id="{60B8A988-BE85-429E-ADF7-E121965432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3974" y="2926943"/>
                        <a:ext cx="9544050" cy="17811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Imagem 7">
                        <a:extLst>
                          <a:ext uri="{FF2B5EF4-FFF2-40B4-BE49-F238E27FC236}">
                            <a16:creationId xmlns:a16="http://schemas.microsoft.com/office/drawing/2014/main" id="{20A42DBF-A8B8-4634-9099-A1C08C0291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3611" r="3611"/>
                      <a:stretch/>
                    </p:blipFill>
                    <p:spPr>
                      <a:xfrm>
                        <a:off x="1323973" y="4502888"/>
                        <a:ext cx="9544051" cy="1828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Imagem 10">
                        <a:extLst>
                          <a:ext uri="{FF2B5EF4-FFF2-40B4-BE49-F238E27FC236}">
                            <a16:creationId xmlns:a16="http://schemas.microsoft.com/office/drawing/2014/main" id="{2A3DFC17-9FFF-4F1D-81A5-41ABCD89F9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1919" r="1919"/>
                      <a:stretch/>
                    </p:blipFill>
                    <p:spPr>
                      <a:xfrm>
                        <a:off x="1323973" y="6111875"/>
                        <a:ext cx="9544051" cy="184785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CaixaDeTexto 24">
                      <a:extLst>
                        <a:ext uri="{FF2B5EF4-FFF2-40B4-BE49-F238E27FC236}">
                          <a16:creationId xmlns:a16="http://schemas.microsoft.com/office/drawing/2014/main" id="{F8913943-11E0-44F4-8453-770FE9423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358669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(b)</a:t>
                      </a:r>
                    </a:p>
                  </p:txBody>
                </p:sp>
                <p:sp>
                  <p:nvSpPr>
                    <p:cNvPr id="26" name="CaixaDeTexto 25">
                      <a:extLst>
                        <a:ext uri="{FF2B5EF4-FFF2-40B4-BE49-F238E27FC236}">
                          <a16:creationId xmlns:a16="http://schemas.microsoft.com/office/drawing/2014/main" id="{3EEC59B8-F8D1-444B-997D-FC2A4C5408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1948397"/>
                      <a:ext cx="57579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(a)</a:t>
                      </a:r>
                    </a:p>
                  </p:txBody>
                </p:sp>
                <p:sp>
                  <p:nvSpPr>
                    <p:cNvPr id="27" name="CaixaDeTexto 26">
                      <a:extLst>
                        <a:ext uri="{FF2B5EF4-FFF2-40B4-BE49-F238E27FC236}">
                          <a16:creationId xmlns:a16="http://schemas.microsoft.com/office/drawing/2014/main" id="{281D0136-0166-4896-8F0E-35A40E3E9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175" y="5186455"/>
                      <a:ext cx="55816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(c)</a:t>
                      </a:r>
                    </a:p>
                  </p:txBody>
                </p:sp>
                <p:sp>
                  <p:nvSpPr>
                    <p:cNvPr id="28" name="CaixaDeTexto 27">
                      <a:extLst>
                        <a:ext uri="{FF2B5EF4-FFF2-40B4-BE49-F238E27FC236}">
                          <a16:creationId xmlns:a16="http://schemas.microsoft.com/office/drawing/2014/main" id="{45AC1993-8033-4943-A279-B2D095B4A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662716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(d)</a:t>
                      </a:r>
                    </a:p>
                  </p:txBody>
                </p:sp>
              </p:grpSp>
              <p:cxnSp>
                <p:nvCxnSpPr>
                  <p:cNvPr id="16" name="Conector de Seta Reta 15">
                    <a:extLst>
                      <a:ext uri="{FF2B5EF4-FFF2-40B4-BE49-F238E27FC236}">
                        <a16:creationId xmlns:a16="http://schemas.microsoft.com/office/drawing/2014/main" id="{F924FB7F-C345-4576-B958-F49AAD882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398001" y="2419241"/>
                    <a:ext cx="520699" cy="381493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22E234C2-01EF-41B9-A360-DBFCABDBB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2521937"/>
                    <a:ext cx="207460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Superfície </a:t>
                    </a:r>
                  </a:p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mais aquecida</a:t>
                    </a:r>
                  </a:p>
                </p:txBody>
              </p:sp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952C1C8C-F062-4B2F-A997-5A16BC5485CB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750646"/>
                    <a:ext cx="2297424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2400" dirty="0"/>
                      <a:t>Superfície </a:t>
                    </a:r>
                  </a:p>
                  <a:p>
                    <a:r>
                      <a:rPr lang="pt-BR" sz="2400" dirty="0"/>
                      <a:t>menos aquecida</a:t>
                    </a:r>
                  </a:p>
                </p:txBody>
              </p:sp>
              <p:cxnSp>
                <p:nvCxnSpPr>
                  <p:cNvPr id="35" name="Conector de Seta Reta 34">
                    <a:extLst>
                      <a:ext uri="{FF2B5EF4-FFF2-40B4-BE49-F238E27FC236}">
                        <a16:creationId xmlns:a16="http://schemas.microsoft.com/office/drawing/2014/main" id="{11BD1E1A-FBD5-48EA-B99B-1CE2001F8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98001" y="1089246"/>
                    <a:ext cx="520699" cy="43153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5FAB293-E515-43D5-9262-71A1DDD27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8076" y="-8956"/>
                  <a:ext cx="4343400" cy="46694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2381B9D4-D5CE-45F3-A601-FBD331356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9783" y="-10543"/>
                  <a:ext cx="4343400" cy="466946"/>
                </a:xfrm>
                <a:prstGeom prst="rect">
                  <a:avLst/>
                </a:prstGeom>
              </p:spPr>
            </p:pic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5510B92A-9D08-4288-A6A3-CC8D8058D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698" y="-10543"/>
                <a:ext cx="4343400" cy="4669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570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47014A7-9EA9-4297-BBF1-901053F67B76}"/>
              </a:ext>
            </a:extLst>
          </p:cNvPr>
          <p:cNvGrpSpPr/>
          <p:nvPr/>
        </p:nvGrpSpPr>
        <p:grpSpPr>
          <a:xfrm>
            <a:off x="1986940" y="837975"/>
            <a:ext cx="8218120" cy="5182049"/>
            <a:chOff x="1986940" y="837975"/>
            <a:chExt cx="8218120" cy="51820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398F349-A920-47BC-BF62-14B017E3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940" y="837975"/>
              <a:ext cx="8218120" cy="518204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EB8782A-3AB4-4A07-9CA9-FD769D31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14475"/>
              <a:ext cx="1023937" cy="227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4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05FA7E0-BE09-4E7B-A857-FA61C6F6B8C9}"/>
              </a:ext>
            </a:extLst>
          </p:cNvPr>
          <p:cNvGrpSpPr/>
          <p:nvPr/>
        </p:nvGrpSpPr>
        <p:grpSpPr>
          <a:xfrm>
            <a:off x="1985962" y="842962"/>
            <a:ext cx="8220075" cy="5172075"/>
            <a:chOff x="1985962" y="842962"/>
            <a:chExt cx="8220075" cy="5172075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2FD811DA-8868-43A8-98F5-4CC80CEBC598}"/>
                </a:ext>
              </a:extLst>
            </p:cNvPr>
            <p:cNvGrpSpPr/>
            <p:nvPr/>
          </p:nvGrpSpPr>
          <p:grpSpPr>
            <a:xfrm>
              <a:off x="1985962" y="842962"/>
              <a:ext cx="8220075" cy="5172075"/>
              <a:chOff x="1985962" y="842962"/>
              <a:chExt cx="8220075" cy="5172075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9EB7E316-0AB1-48AE-8FEC-01FF9216B6DE}"/>
                  </a:ext>
                </a:extLst>
              </p:cNvPr>
              <p:cNvGrpSpPr/>
              <p:nvPr/>
            </p:nvGrpSpPr>
            <p:grpSpPr>
              <a:xfrm>
                <a:off x="1985962" y="842962"/>
                <a:ext cx="8220075" cy="5172075"/>
                <a:chOff x="1985962" y="842962"/>
                <a:chExt cx="8220075" cy="51720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B29E5267-BE7E-4A23-9B99-FB8F9866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5962" y="842962"/>
                  <a:ext cx="8220075" cy="5172075"/>
                </a:xfrm>
                <a:prstGeom prst="rect">
                  <a:avLst/>
                </a:prstGeom>
              </p:spPr>
            </p:pic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65363E1E-10F0-4493-9DE3-90B2C3E81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4418" y="1900792"/>
                  <a:ext cx="2171700" cy="3524250"/>
                </a:xfrm>
                <a:prstGeom prst="rect">
                  <a:avLst/>
                </a:prstGeom>
              </p:spPr>
            </p:pic>
            <p:pic>
              <p:nvPicPr>
                <p:cNvPr id="53" name="Imagem 52">
                  <a:extLst>
                    <a:ext uri="{FF2B5EF4-FFF2-40B4-BE49-F238E27FC236}">
                      <a16:creationId xmlns:a16="http://schemas.microsoft.com/office/drawing/2014/main" id="{B029238D-2E1F-4C80-A666-703D7F8F5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6411" y="1900792"/>
                  <a:ext cx="2200275" cy="3514725"/>
                </a:xfrm>
                <a:prstGeom prst="rect">
                  <a:avLst/>
                </a:prstGeom>
              </p:spPr>
            </p:pic>
            <p:pic>
              <p:nvPicPr>
                <p:cNvPr id="57" name="Imagem 56">
                  <a:extLst>
                    <a:ext uri="{FF2B5EF4-FFF2-40B4-BE49-F238E27FC236}">
                      <a16:creationId xmlns:a16="http://schemas.microsoft.com/office/drawing/2014/main" id="{B5188E51-A06C-4F50-BC65-14B2DB7AC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598"/>
                <a:stretch/>
              </p:blipFill>
              <p:spPr>
                <a:xfrm>
                  <a:off x="4912474" y="1900792"/>
                  <a:ext cx="2613937" cy="4114245"/>
                </a:xfrm>
                <a:prstGeom prst="rect">
                  <a:avLst/>
                </a:prstGeom>
              </p:spPr>
            </p:pic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CB47A7CF-89E4-4485-A2AD-F4CEF3DC4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5360" y="1891267"/>
                  <a:ext cx="2323681" cy="3524250"/>
                </a:xfrm>
                <a:prstGeom prst="rect">
                  <a:avLst/>
                </a:prstGeom>
              </p:spPr>
            </p:pic>
            <p:pic>
              <p:nvPicPr>
                <p:cNvPr id="64" name="Imagem 63">
                  <a:extLst>
                    <a:ext uri="{FF2B5EF4-FFF2-40B4-BE49-F238E27FC236}">
                      <a16:creationId xmlns:a16="http://schemas.microsoft.com/office/drawing/2014/main" id="{E53DC248-EA20-41E9-A4C3-F79141605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564" y="1499660"/>
                  <a:ext cx="2581275" cy="401132"/>
                </a:xfrm>
                <a:prstGeom prst="rect">
                  <a:avLst/>
                </a:prstGeom>
              </p:spPr>
            </p:pic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5704768C-1155-41AE-BA1B-1522819CA4B9}"/>
                    </a:ext>
                  </a:extLst>
                </p:cNvPr>
                <p:cNvSpPr txBox="1"/>
                <p:nvPr/>
              </p:nvSpPr>
              <p:spPr>
                <a:xfrm>
                  <a:off x="3022368" y="5425042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EA92C6-F693-43E2-9A05-3BAFDBC8D5D7}"/>
                    </a:ext>
                  </a:extLst>
                </p:cNvPr>
                <p:cNvSpPr txBox="1"/>
                <p:nvPr/>
              </p:nvSpPr>
              <p:spPr>
                <a:xfrm>
                  <a:off x="5670484" y="5415516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209472D4-D276-4748-B45F-A1BADAA4B5A4}"/>
                    </a:ext>
                  </a:extLst>
                </p:cNvPr>
                <p:cNvSpPr txBox="1"/>
                <p:nvPr/>
              </p:nvSpPr>
              <p:spPr>
                <a:xfrm>
                  <a:off x="8282552" y="5425042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</p:grp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08BF879E-AB46-4310-AF6A-AEF320CA3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4418" y="1950853"/>
                <a:ext cx="2162175" cy="3533775"/>
              </a:xfrm>
              <a:prstGeom prst="rect">
                <a:avLst/>
              </a:prstGeom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BA2AE155-65EC-46FF-AF84-BFC2B542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1999" y="1904446"/>
                <a:ext cx="2181225" cy="3476625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160E19CC-5903-4A35-8BAB-E8358E1D6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8311" y="1876166"/>
                <a:ext cx="2276475" cy="3629025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6295DE39-61C9-417F-B4A6-3EF5D5C6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787" y="859982"/>
                <a:ext cx="8096250" cy="971550"/>
              </a:xfrm>
              <a:prstGeom prst="rect">
                <a:avLst/>
              </a:prstGeom>
            </p:spPr>
          </p:pic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074F08B-5AD0-4531-AD52-CFA77271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5962" y="1483519"/>
              <a:ext cx="1362075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78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B7081123-C67B-47AF-84A7-0809E7E55564}"/>
              </a:ext>
            </a:extLst>
          </p:cNvPr>
          <p:cNvGrpSpPr/>
          <p:nvPr/>
        </p:nvGrpSpPr>
        <p:grpSpPr>
          <a:xfrm>
            <a:off x="3169914" y="1152139"/>
            <a:ext cx="5852172" cy="4553721"/>
            <a:chOff x="3169914" y="1152139"/>
            <a:chExt cx="5852172" cy="455372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B453028-702D-44EA-9D81-B41493DD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914" y="1152139"/>
              <a:ext cx="5852172" cy="455372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2C449AB-6B53-480D-835D-BF750E9B7F25}"/>
                </a:ext>
              </a:extLst>
            </p:cNvPr>
            <p:cNvSpPr/>
            <p:nvPr/>
          </p:nvSpPr>
          <p:spPr>
            <a:xfrm>
              <a:off x="7212647" y="1396048"/>
              <a:ext cx="619125" cy="261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50" b="1" dirty="0">
                <a:solidFill>
                  <a:schemeClr val="tx1"/>
                </a:solidFill>
                <a:latin typeface="CMU Concrete" panose="02000803000000000000" pitchFamily="50" charset="0"/>
                <a:ea typeface="CMU Concrete" panose="02000803000000000000" pitchFamily="50" charset="0"/>
                <a:cs typeface="CMU Concrete" panose="02000803000000000000" pitchFamily="50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9A37DE9-FFB4-429A-80C4-2DD4991820BF}"/>
                </a:ext>
              </a:extLst>
            </p:cNvPr>
            <p:cNvSpPr txBox="1"/>
            <p:nvPr/>
          </p:nvSpPr>
          <p:spPr>
            <a:xfrm>
              <a:off x="7120572" y="1331480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0.1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43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FA5C70-C9C8-49D5-8484-D674CF42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/>
          <a:stretch/>
        </p:blipFill>
        <p:spPr>
          <a:xfrm>
            <a:off x="3498112" y="1709497"/>
            <a:ext cx="5708234" cy="3439005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D0F48D-7882-4918-BD92-5CEBE8983EF3}"/>
              </a:ext>
            </a:extLst>
          </p:cNvPr>
          <p:cNvCxnSpPr/>
          <p:nvPr/>
        </p:nvCxnSpPr>
        <p:spPr>
          <a:xfrm flipV="1">
            <a:off x="6570922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B3B9B4-483D-4894-A7EB-D85B4D47668D}"/>
              </a:ext>
            </a:extLst>
          </p:cNvPr>
          <p:cNvCxnSpPr/>
          <p:nvPr/>
        </p:nvCxnSpPr>
        <p:spPr>
          <a:xfrm flipV="1">
            <a:off x="4160874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8AA621-5913-4F57-81B3-4D67FDA2CF8D}"/>
              </a:ext>
            </a:extLst>
          </p:cNvPr>
          <p:cNvSpPr txBox="1"/>
          <p:nvPr/>
        </p:nvSpPr>
        <p:spPr>
          <a:xfrm>
            <a:off x="4494028" y="1529587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Balance bar                Cilindro mestre            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BE53CE6-8FFD-4020-8F44-4C5E572863A0}"/>
              </a:ext>
            </a:extLst>
          </p:cNvPr>
          <p:cNvCxnSpPr/>
          <p:nvPr/>
        </p:nvCxnSpPr>
        <p:spPr>
          <a:xfrm>
            <a:off x="3521569" y="2498651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797A8A7-63EF-4B9F-ADAA-21930030EEE5}"/>
              </a:ext>
            </a:extLst>
          </p:cNvPr>
          <p:cNvCxnSpPr/>
          <p:nvPr/>
        </p:nvCxnSpPr>
        <p:spPr>
          <a:xfrm>
            <a:off x="3521569" y="3385896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637A4A7-6B63-4C16-91E9-D32BC32D66E5}"/>
              </a:ext>
            </a:extLst>
          </p:cNvPr>
          <p:cNvSpPr/>
          <p:nvPr/>
        </p:nvSpPr>
        <p:spPr>
          <a:xfrm>
            <a:off x="4554278" y="3182568"/>
            <a:ext cx="3933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3BFF94A-EC17-47B7-A7FB-94D801C321BE}"/>
              </a:ext>
            </a:extLst>
          </p:cNvPr>
          <p:cNvSpPr/>
          <p:nvPr/>
        </p:nvSpPr>
        <p:spPr>
          <a:xfrm>
            <a:off x="5153242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C88340-62B4-44E9-A1BA-887B8C39398E}"/>
              </a:ext>
            </a:extLst>
          </p:cNvPr>
          <p:cNvSpPr/>
          <p:nvPr/>
        </p:nvSpPr>
        <p:spPr>
          <a:xfrm>
            <a:off x="5255296" y="2005365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5C05F4-5D6C-460E-BDB6-BAEE4788133F}"/>
              </a:ext>
            </a:extLst>
          </p:cNvPr>
          <p:cNvSpPr/>
          <p:nvPr/>
        </p:nvSpPr>
        <p:spPr>
          <a:xfrm>
            <a:off x="5188947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712E60-3646-4F35-B99A-90ED14E07405}"/>
              </a:ext>
            </a:extLst>
          </p:cNvPr>
          <p:cNvSpPr txBox="1"/>
          <p:nvPr/>
        </p:nvSpPr>
        <p:spPr>
          <a:xfrm>
            <a:off x="4429584" y="3182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pd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4EA446-2DE5-4DC6-987D-340F6305A8EB}"/>
              </a:ext>
            </a:extLst>
          </p:cNvPr>
          <p:cNvSpPr txBox="1"/>
          <p:nvPr/>
        </p:nvSpPr>
        <p:spPr>
          <a:xfrm>
            <a:off x="5056729" y="20311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i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F</a:t>
            </a:r>
            <a:r>
              <a:rPr lang="pt-BR" baseline="-25000" dirty="0"/>
              <a:t>cilF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FE404D-79E0-498E-AB52-4B2304CB3E4E}"/>
              </a:ext>
            </a:extLst>
          </p:cNvPr>
          <p:cNvSpPr/>
          <p:nvPr/>
        </p:nvSpPr>
        <p:spPr>
          <a:xfrm>
            <a:off x="5188947" y="4368127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7EE363C-D6B9-447B-A579-6BC4C111DFBE}"/>
              </a:ext>
            </a:extLst>
          </p:cNvPr>
          <p:cNvSpPr/>
          <p:nvPr/>
        </p:nvSpPr>
        <p:spPr>
          <a:xfrm>
            <a:off x="5297045" y="4388982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5E2290-D9BA-4E45-8E77-5102E1638352}"/>
              </a:ext>
            </a:extLst>
          </p:cNvPr>
          <p:cNvSpPr txBox="1"/>
          <p:nvPr/>
        </p:nvSpPr>
        <p:spPr>
          <a:xfrm>
            <a:off x="5056846" y="43994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cilR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DB3D033-6B91-443F-BAE3-447A505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59" y="3651801"/>
            <a:ext cx="305858" cy="33082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2C4F97-FFCE-4ADB-988A-BF9BBDC1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29" y="2793994"/>
            <a:ext cx="351046" cy="30286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C9DF0C-76E4-4DEE-9673-0BA107A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03" y="3203002"/>
            <a:ext cx="437511" cy="36578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E8AFA8F-DFD8-463A-AE89-B677FF6D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00" y="4430290"/>
            <a:ext cx="497633" cy="33385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EFD977E-D260-4628-9A8A-EAB27A88C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446" y="2064686"/>
            <a:ext cx="488587" cy="30834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D2452A4-A2A6-4AD7-B67A-F883DA3EC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03" y="1564042"/>
            <a:ext cx="871053" cy="31736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FB6D9E2-A00C-4D6A-85FF-374DE40E0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721" y="1568930"/>
            <a:ext cx="1686799" cy="2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8C76571-8BBC-43A8-B9C9-7FE3087F10AA}"/>
              </a:ext>
            </a:extLst>
          </p:cNvPr>
          <p:cNvGrpSpPr/>
          <p:nvPr/>
        </p:nvGrpSpPr>
        <p:grpSpPr>
          <a:xfrm>
            <a:off x="3721395" y="733647"/>
            <a:ext cx="4603898" cy="3955311"/>
            <a:chOff x="3721395" y="733647"/>
            <a:chExt cx="4603898" cy="4104167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90BD554-C042-4427-AA51-97628F624D62}"/>
                </a:ext>
              </a:extLst>
            </p:cNvPr>
            <p:cNvSpPr/>
            <p:nvPr/>
          </p:nvSpPr>
          <p:spPr>
            <a:xfrm>
              <a:off x="3721395" y="733647"/>
              <a:ext cx="4603898" cy="4104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30E70E3-50E9-42A7-B5F8-466A9FDA8CB9}"/>
                </a:ext>
              </a:extLst>
            </p:cNvPr>
            <p:cNvGrpSpPr/>
            <p:nvPr/>
          </p:nvGrpSpPr>
          <p:grpSpPr>
            <a:xfrm>
              <a:off x="3812481" y="837710"/>
              <a:ext cx="3685624" cy="3672635"/>
              <a:chOff x="3812481" y="837710"/>
              <a:chExt cx="3685624" cy="3672635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8875D97D-43A7-455A-85CC-2D49A3DC587B}"/>
                  </a:ext>
                </a:extLst>
              </p:cNvPr>
              <p:cNvSpPr/>
              <p:nvPr/>
            </p:nvSpPr>
            <p:spPr>
              <a:xfrm>
                <a:off x="4731488" y="1722474"/>
                <a:ext cx="2668772" cy="24561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have Esquerda 9">
                <a:extLst>
                  <a:ext uri="{FF2B5EF4-FFF2-40B4-BE49-F238E27FC236}">
                    <a16:creationId xmlns:a16="http://schemas.microsoft.com/office/drawing/2014/main" id="{8459CBFA-F9FC-4410-85FA-1F9176381D66}"/>
                  </a:ext>
                </a:extLst>
              </p:cNvPr>
              <p:cNvSpPr/>
              <p:nvPr/>
            </p:nvSpPr>
            <p:spPr>
              <a:xfrm>
                <a:off x="4316820" y="1722473"/>
                <a:ext cx="180752" cy="2456121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have Esquerda 11">
                <a:extLst>
                  <a:ext uri="{FF2B5EF4-FFF2-40B4-BE49-F238E27FC236}">
                    <a16:creationId xmlns:a16="http://schemas.microsoft.com/office/drawing/2014/main" id="{810771B5-9EB9-4539-B7A5-F46C4E692FA1}"/>
                  </a:ext>
                </a:extLst>
              </p:cNvPr>
              <p:cNvSpPr/>
              <p:nvPr/>
            </p:nvSpPr>
            <p:spPr>
              <a:xfrm rot="5400000">
                <a:off x="5953342" y="116072"/>
                <a:ext cx="225057" cy="2668773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B3D9926-E19F-4FC6-86DB-A2F837338E31}"/>
                  </a:ext>
                </a:extLst>
              </p:cNvPr>
              <p:cNvSpPr txBox="1"/>
              <p:nvPr/>
            </p:nvSpPr>
            <p:spPr>
              <a:xfrm>
                <a:off x="5159057" y="837710"/>
                <a:ext cx="1815901" cy="367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x</a:t>
                </a: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2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6FAEF12-2AB6-4D70-ACC6-D4EBA4D83984}"/>
                  </a:ext>
                </a:extLst>
              </p:cNvPr>
              <p:cNvSpPr txBox="1"/>
              <p:nvPr/>
            </p:nvSpPr>
            <p:spPr>
              <a:xfrm>
                <a:off x="3812481" y="2711793"/>
                <a:ext cx="3685624" cy="47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y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                  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138F43-94D1-402C-842C-EB18B6D2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4" y="1113244"/>
            <a:ext cx="888369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1FE4F9-1A70-4A8C-8BCF-D28EC330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51" y="4224506"/>
            <a:ext cx="1176282" cy="11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BD99B29-8D93-43DE-A5D3-6083CD089358}"/>
              </a:ext>
            </a:extLst>
          </p:cNvPr>
          <p:cNvGrpSpPr/>
          <p:nvPr/>
        </p:nvGrpSpPr>
        <p:grpSpPr>
          <a:xfrm>
            <a:off x="668079" y="95692"/>
            <a:ext cx="10855842" cy="6262577"/>
            <a:chOff x="668079" y="95692"/>
            <a:chExt cx="10855842" cy="626257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8FE00A-09B0-411B-8A91-9BECE085448C}"/>
                </a:ext>
              </a:extLst>
            </p:cNvPr>
            <p:cNvGrpSpPr/>
            <p:nvPr/>
          </p:nvGrpSpPr>
          <p:grpSpPr>
            <a:xfrm>
              <a:off x="668079" y="95692"/>
              <a:ext cx="10855842" cy="6262577"/>
              <a:chOff x="744279" y="595423"/>
              <a:chExt cx="10855842" cy="6262577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147F546E-68BA-4E48-A743-FDC1B9A227DC}"/>
                  </a:ext>
                </a:extLst>
              </p:cNvPr>
              <p:cNvSpPr/>
              <p:nvPr/>
            </p:nvSpPr>
            <p:spPr>
              <a:xfrm>
                <a:off x="744279" y="595423"/>
                <a:ext cx="10855842" cy="62625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22FBF049-DB05-48E4-8B6C-3BFD4447F190}"/>
                  </a:ext>
                </a:extLst>
              </p:cNvPr>
              <p:cNvGrpSpPr/>
              <p:nvPr/>
            </p:nvGrpSpPr>
            <p:grpSpPr>
              <a:xfrm>
                <a:off x="964223" y="795549"/>
                <a:ext cx="10238700" cy="5847385"/>
                <a:chOff x="964223" y="795549"/>
                <a:chExt cx="10238700" cy="5847385"/>
              </a:xfrm>
            </p:grpSpPr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B4C324BE-61D2-4D8F-BB9F-FB1D9AC3E6EB}"/>
                    </a:ext>
                  </a:extLst>
                </p:cNvPr>
                <p:cNvSpPr/>
                <p:nvPr/>
              </p:nvSpPr>
              <p:spPr>
                <a:xfrm>
                  <a:off x="3737113" y="1272209"/>
                  <a:ext cx="4094922" cy="4147930"/>
                </a:xfrm>
                <a:prstGeom prst="ellips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Arco 9">
                  <a:extLst>
                    <a:ext uri="{FF2B5EF4-FFF2-40B4-BE49-F238E27FC236}">
                      <a16:creationId xmlns:a16="http://schemas.microsoft.com/office/drawing/2014/main" id="{DC881CCB-F854-4C0E-ADE9-601F3A205A66}"/>
                    </a:ext>
                  </a:extLst>
                </p:cNvPr>
                <p:cNvSpPr/>
                <p:nvPr/>
              </p:nvSpPr>
              <p:spPr>
                <a:xfrm flipH="1">
                  <a:off x="3150568" y="824605"/>
                  <a:ext cx="5264562" cy="5208789"/>
                </a:xfrm>
                <a:prstGeom prst="arc">
                  <a:avLst>
                    <a:gd name="adj1" fmla="val 17705489"/>
                    <a:gd name="adj2" fmla="val 20351608"/>
                  </a:avLst>
                </a:prstGeom>
                <a:ln w="38100"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8ECA3899-8B2B-4910-80E4-0D14EF38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1448" y="2430524"/>
                  <a:ext cx="46750" cy="1147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AE5210D-1D90-4A5F-B1C3-B41D79CB86FF}"/>
                    </a:ext>
                  </a:extLst>
                </p:cNvPr>
                <p:cNvSpPr txBox="1"/>
                <p:nvPr/>
              </p:nvSpPr>
              <p:spPr>
                <a:xfrm>
                  <a:off x="964223" y="1332507"/>
                  <a:ext cx="102387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Torque de frenagem (</a:t>
                  </a:r>
                  <a:r>
                    <a:rPr lang="el-GR" sz="2000" b="0" i="0" dirty="0">
                      <a:solidFill>
                        <a:srgbClr val="202124"/>
                      </a:solidFill>
                      <a:effectLst/>
                    </a:rPr>
                    <a:t>τ</a:t>
                  </a:r>
                  <a:r>
                    <a:rPr lang="pt-BR" sz="2000" dirty="0"/>
                    <a:t>)                                                Velocidade angular da roda </a:t>
                  </a:r>
                </a:p>
              </p:txBody>
            </p:sp>
            <p:cxnSp>
              <p:nvCxnSpPr>
                <p:cNvPr id="20" name="Conector de Seta Reta 19">
                  <a:extLst>
                    <a:ext uri="{FF2B5EF4-FFF2-40B4-BE49-F238E27FC236}">
                      <a16:creationId xmlns:a16="http://schemas.microsoft.com/office/drawing/2014/main" id="{967A80AF-BBC4-432C-B9CF-D4B47046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2571751"/>
                  <a:ext cx="19050" cy="66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Arco 21">
                  <a:extLst>
                    <a:ext uri="{FF2B5EF4-FFF2-40B4-BE49-F238E27FC236}">
                      <a16:creationId xmlns:a16="http://schemas.microsoft.com/office/drawing/2014/main" id="{BCCEEAC1-F891-49E0-86A6-EC17B35473F2}"/>
                    </a:ext>
                  </a:extLst>
                </p:cNvPr>
                <p:cNvSpPr/>
                <p:nvPr/>
              </p:nvSpPr>
              <p:spPr>
                <a:xfrm flipH="1">
                  <a:off x="3148845" y="820949"/>
                  <a:ext cx="5264562" cy="5208789"/>
                </a:xfrm>
                <a:prstGeom prst="arc">
                  <a:avLst>
                    <a:gd name="adj1" fmla="val 11946998"/>
                    <a:gd name="adj2" fmla="val 14820253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2828CED2-F977-4ADC-AB59-F3E81E8B0FC6}"/>
                    </a:ext>
                  </a:extLst>
                </p:cNvPr>
                <p:cNvCxnSpPr>
                  <a:cxnSpLocks/>
                  <a:endCxn id="4" idx="5"/>
                </p:cNvCxnSpPr>
                <p:nvPr/>
              </p:nvCxnSpPr>
              <p:spPr>
                <a:xfrm>
                  <a:off x="5803900" y="3429000"/>
                  <a:ext cx="1428448" cy="1383689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B396773D-EECA-4111-B1D3-351CC5D6836C}"/>
                    </a:ext>
                  </a:extLst>
                </p:cNvPr>
                <p:cNvSpPr txBox="1"/>
                <p:nvPr/>
              </p:nvSpPr>
              <p:spPr>
                <a:xfrm>
                  <a:off x="6367396" y="3659179"/>
                  <a:ext cx="4985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sz="20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P</a:t>
                  </a:r>
                </a:p>
              </p:txBody>
            </p:sp>
            <p:cxnSp>
              <p:nvCxnSpPr>
                <p:cNvPr id="32" name="Conector de Seta Reta 31">
                  <a:extLst>
                    <a:ext uri="{FF2B5EF4-FFF2-40B4-BE49-F238E27FC236}">
                      <a16:creationId xmlns:a16="http://schemas.microsoft.com/office/drawing/2014/main" id="{19D8EF2B-3FDA-4C11-BE14-5DCB31F04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9909" y="5449527"/>
                  <a:ext cx="1702529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8EDAF450-2709-4C39-9C07-B3EE4BBEB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4242" y="5459073"/>
                  <a:ext cx="0" cy="1183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306DC49C-1CCF-4BCB-A8C1-25D647A13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126" y="3425343"/>
                  <a:ext cx="394766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893727B7-7C82-4884-81A9-42DD7EBC21D5}"/>
                    </a:ext>
                  </a:extLst>
                </p:cNvPr>
                <p:cNvSpPr txBox="1"/>
                <p:nvPr/>
              </p:nvSpPr>
              <p:spPr>
                <a:xfrm>
                  <a:off x="8003420" y="3032547"/>
                  <a:ext cx="14013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Velocidade</a:t>
                  </a:r>
                </a:p>
              </p:txBody>
            </p:sp>
            <p:cxnSp>
              <p:nvCxnSpPr>
                <p:cNvPr id="43" name="Conector de Seta Reta 42">
                  <a:extLst>
                    <a:ext uri="{FF2B5EF4-FFF2-40B4-BE49-F238E27FC236}">
                      <a16:creationId xmlns:a16="http://schemas.microsoft.com/office/drawing/2014/main" id="{5C5FA5EE-0014-4FEA-8D0C-B25D1F2C4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900" y="795549"/>
                  <a:ext cx="0" cy="26297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1DABFEF8-5775-42B2-A71E-F8EC298DC1F2}"/>
                    </a:ext>
                  </a:extLst>
                </p:cNvPr>
                <p:cNvSpPr txBox="1"/>
                <p:nvPr/>
              </p:nvSpPr>
              <p:spPr>
                <a:xfrm>
                  <a:off x="5821300" y="2055777"/>
                  <a:ext cx="7601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P</a:t>
                  </a:r>
                  <a:r>
                    <a:rPr lang="pt-BR" sz="2000" baseline="-25000" dirty="0"/>
                    <a:t>Local</a:t>
                  </a: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259FD9D-DE5B-480B-A206-CC1589F7961D}"/>
                    </a:ext>
                  </a:extLst>
                </p:cNvPr>
                <p:cNvSpPr txBox="1"/>
                <p:nvPr/>
              </p:nvSpPr>
              <p:spPr>
                <a:xfrm>
                  <a:off x="6622742" y="5504769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x</a:t>
                  </a: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8A320E18-6ECA-4B45-8289-A371411CE6F0}"/>
                    </a:ext>
                  </a:extLst>
                </p:cNvPr>
                <p:cNvSpPr txBox="1"/>
                <p:nvPr/>
              </p:nvSpPr>
              <p:spPr>
                <a:xfrm>
                  <a:off x="5829273" y="5836995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</a:t>
                  </a:r>
                </a:p>
              </p:txBody>
            </p:sp>
          </p:grp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0E30BD7-050F-4213-AA2F-8A19B0FDD501}"/>
                </a:ext>
              </a:extLst>
            </p:cNvPr>
            <p:cNvSpPr/>
            <p:nvPr/>
          </p:nvSpPr>
          <p:spPr>
            <a:xfrm>
              <a:off x="6648449" y="355622"/>
              <a:ext cx="228595" cy="301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1168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9724E9E-1CBB-437B-B0AF-A5D2B28152BE}"/>
              </a:ext>
            </a:extLst>
          </p:cNvPr>
          <p:cNvGrpSpPr/>
          <p:nvPr/>
        </p:nvGrpSpPr>
        <p:grpSpPr>
          <a:xfrm>
            <a:off x="2256889" y="1609471"/>
            <a:ext cx="7734326" cy="3786815"/>
            <a:chOff x="2256889" y="1609471"/>
            <a:chExt cx="7734326" cy="378681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C0CABEB-EF25-4448-9496-B7ECC4264F19}"/>
                </a:ext>
              </a:extLst>
            </p:cNvPr>
            <p:cNvGrpSpPr/>
            <p:nvPr/>
          </p:nvGrpSpPr>
          <p:grpSpPr>
            <a:xfrm>
              <a:off x="2256889" y="1609471"/>
              <a:ext cx="7734326" cy="3786815"/>
              <a:chOff x="2256889" y="1609471"/>
              <a:chExt cx="7734326" cy="3786815"/>
            </a:xfrm>
          </p:grpSpPr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E78FECF-3787-4A3B-9951-2D9033BAEF56}"/>
                  </a:ext>
                </a:extLst>
              </p:cNvPr>
              <p:cNvGrpSpPr/>
              <p:nvPr/>
            </p:nvGrpSpPr>
            <p:grpSpPr>
              <a:xfrm>
                <a:off x="2256889" y="1609471"/>
                <a:ext cx="7734326" cy="3786815"/>
                <a:chOff x="2256889" y="1609471"/>
                <a:chExt cx="7734326" cy="3786815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4A59AC57-3460-4BAC-9FB1-9D5976EF4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889" y="1609471"/>
                  <a:ext cx="7678222" cy="3639058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76F85A9-36AC-40F8-A6A2-A8F2CA2BB79F}"/>
                    </a:ext>
                  </a:extLst>
                </p:cNvPr>
                <p:cNvSpPr txBox="1"/>
                <p:nvPr/>
              </p:nvSpPr>
              <p:spPr>
                <a:xfrm>
                  <a:off x="5274365" y="4558748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L</a:t>
                  </a:r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87613E45-1688-4057-ABB7-063A15A5595B}"/>
                    </a:ext>
                  </a:extLst>
                </p:cNvPr>
                <p:cNvSpPr txBox="1"/>
                <p:nvPr/>
              </p:nvSpPr>
              <p:spPr>
                <a:xfrm>
                  <a:off x="3005196" y="4371388"/>
                  <a:ext cx="486727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 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zR           		                  </a:t>
                  </a:r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zF</a:t>
                  </a:r>
                </a:p>
                <a:p>
                  <a:endPara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7C87F14B-47DB-4D91-95F4-56DB110CBDC7}"/>
                    </a:ext>
                  </a:extLst>
                </p:cNvPr>
                <p:cNvSpPr txBox="1"/>
                <p:nvPr/>
              </p:nvSpPr>
              <p:spPr>
                <a:xfrm>
                  <a:off x="9588541" y="3729658"/>
                  <a:ext cx="4026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h</a:t>
                  </a:r>
                  <a:r>
                    <a:rPr lang="pt-BR" sz="2000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c</a:t>
                  </a:r>
                  <a:endParaRPr lang="pt-BR" sz="1600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1D99EC1-5AA5-4184-9BE7-82AD49429D9B}"/>
                    </a:ext>
                  </a:extLst>
                </p:cNvPr>
                <p:cNvSpPr txBox="1"/>
                <p:nvPr/>
              </p:nvSpPr>
              <p:spPr>
                <a:xfrm>
                  <a:off x="4118540" y="5026954"/>
                  <a:ext cx="2387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 sz="200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1800" i="1" dirty="0"/>
                    <a:t>L</a:t>
                  </a:r>
                  <a:r>
                    <a:rPr lang="pt-BR" sz="1800" i="1" baseline="-25000" dirty="0"/>
                    <a:t>R</a:t>
                  </a:r>
                  <a:r>
                    <a:rPr lang="pt-BR" sz="1800" i="1" dirty="0"/>
                    <a:t>                     L</a:t>
                  </a:r>
                  <a:r>
                    <a:rPr lang="pt-BR" sz="1800" i="1" baseline="-25000" dirty="0"/>
                    <a:t>F</a:t>
                  </a:r>
                </a:p>
              </p:txBody>
            </p:sp>
          </p:grpSp>
          <p:sp>
            <p:nvSpPr>
              <p:cNvPr id="2" name="Seta: para a Direita 1">
                <a:extLst>
                  <a:ext uri="{FF2B5EF4-FFF2-40B4-BE49-F238E27FC236}">
                    <a16:creationId xmlns:a16="http://schemas.microsoft.com/office/drawing/2014/main" id="{E34F8F4B-AE30-403B-8397-E26D8C5892B6}"/>
                  </a:ext>
                </a:extLst>
              </p:cNvPr>
              <p:cNvSpPr/>
              <p:nvPr/>
            </p:nvSpPr>
            <p:spPr>
              <a:xfrm>
                <a:off x="5196840" y="340947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10C615E-F76E-4FEE-931C-50D267837101}"/>
                  </a:ext>
                </a:extLst>
              </p:cNvPr>
              <p:cNvSpPr txBox="1"/>
              <p:nvPr/>
            </p:nvSpPr>
            <p:spPr>
              <a:xfrm>
                <a:off x="5156897" y="305767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F</a:t>
                </a:r>
                <a:r>
                  <a: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a</a:t>
                </a:r>
              </a:p>
            </p:txBody>
          </p:sp>
          <p:sp>
            <p:nvSpPr>
              <p:cNvPr id="10" name="Seta: para a Direita 9">
                <a:extLst>
                  <a:ext uri="{FF2B5EF4-FFF2-40B4-BE49-F238E27FC236}">
                    <a16:creationId xmlns:a16="http://schemas.microsoft.com/office/drawing/2014/main" id="{7B9A442E-382C-4370-8F7C-C9701C923FBF}"/>
                  </a:ext>
                </a:extLst>
              </p:cNvPr>
              <p:cNvSpPr/>
              <p:nvPr/>
            </p:nvSpPr>
            <p:spPr>
              <a:xfrm rot="5400000">
                <a:off x="4916684" y="3605486"/>
                <a:ext cx="354807" cy="320921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2451DFA-7F4A-45B6-B802-A65B1B194600}"/>
                  </a:ext>
                </a:extLst>
              </p:cNvPr>
              <p:cNvSpPr txBox="1"/>
              <p:nvPr/>
            </p:nvSpPr>
            <p:spPr>
              <a:xfrm>
                <a:off x="4941206" y="357531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66CBD41C-7AB9-45AF-BB48-BE696E6264CC}"/>
                  </a:ext>
                </a:extLst>
              </p:cNvPr>
              <p:cNvSpPr/>
              <p:nvPr/>
            </p:nvSpPr>
            <p:spPr>
              <a:xfrm rot="10800000">
                <a:off x="7425691" y="434116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BBA39640-A5D4-4DE6-88D0-12BCE7A741E9}"/>
                  </a:ext>
                </a:extLst>
              </p:cNvPr>
              <p:cNvSpPr/>
              <p:nvPr/>
            </p:nvSpPr>
            <p:spPr>
              <a:xfrm rot="10800000">
                <a:off x="3777616" y="4341168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F554359-3676-4551-8A17-9B334694D94B}"/>
                </a:ext>
              </a:extLst>
            </p:cNvPr>
            <p:cNvSpPr txBox="1"/>
            <p:nvPr/>
          </p:nvSpPr>
          <p:spPr>
            <a:xfrm>
              <a:off x="7504663" y="441894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xF</a:t>
              </a:r>
              <a:endParaRPr lang="pt-BR" i="1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F70C2F2-58A1-456D-B50D-142816A2E0FD}"/>
                </a:ext>
              </a:extLst>
            </p:cNvPr>
            <p:cNvSpPr txBox="1"/>
            <p:nvPr/>
          </p:nvSpPr>
          <p:spPr>
            <a:xfrm>
              <a:off x="3777615" y="441894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xR</a:t>
              </a:r>
              <a:endParaRPr lang="pt-BR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25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6DB084-F0E5-45ED-95AF-C81F0DDC45A5}"/>
              </a:ext>
            </a:extLst>
          </p:cNvPr>
          <p:cNvGrpSpPr/>
          <p:nvPr/>
        </p:nvGrpSpPr>
        <p:grpSpPr>
          <a:xfrm>
            <a:off x="3787140" y="1783080"/>
            <a:ext cx="4442460" cy="3246120"/>
            <a:chOff x="3787140" y="1783080"/>
            <a:chExt cx="4442460" cy="32461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9AC8F230-465D-4376-9EC4-C9E0B1EAA455}"/>
                </a:ext>
              </a:extLst>
            </p:cNvPr>
            <p:cNvGrpSpPr/>
            <p:nvPr/>
          </p:nvGrpSpPr>
          <p:grpSpPr>
            <a:xfrm>
              <a:off x="4219809" y="1886143"/>
              <a:ext cx="3955817" cy="3085714"/>
              <a:chOff x="4219809" y="1886143"/>
              <a:chExt cx="3955817" cy="3085714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48D57AB4-A9E2-496E-BA63-CD786B5C1D98}"/>
                  </a:ext>
                </a:extLst>
              </p:cNvPr>
              <p:cNvGrpSpPr/>
              <p:nvPr/>
            </p:nvGrpSpPr>
            <p:grpSpPr>
              <a:xfrm>
                <a:off x="4219809" y="1886143"/>
                <a:ext cx="3752381" cy="3085714"/>
                <a:chOff x="4219809" y="1886143"/>
                <a:chExt cx="3752381" cy="3085714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D682E646-0A9A-47BD-8DAA-D555725BE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9809" y="1886143"/>
                  <a:ext cx="3752381" cy="3085714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D4988A8-4A0B-4799-88B6-A82C8C93B697}"/>
                    </a:ext>
                  </a:extLst>
                </p:cNvPr>
                <p:cNvSpPr txBox="1"/>
                <p:nvPr/>
              </p:nvSpPr>
              <p:spPr>
                <a:xfrm>
                  <a:off x="5372983" y="3281917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dirty="0"/>
                    <a:t>r</a:t>
                  </a:r>
                  <a:r>
                    <a:rPr lang="pt-BR" baseline="-25000" dirty="0"/>
                    <a:t>i</a:t>
                  </a:r>
                </a:p>
              </p:txBody>
            </p:sp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08102A3-2B92-40A4-8EDF-86E2EC2AD349}"/>
                    </a:ext>
                  </a:extLst>
                </p:cNvPr>
                <p:cNvSpPr txBox="1"/>
                <p:nvPr/>
              </p:nvSpPr>
              <p:spPr>
                <a:xfrm>
                  <a:off x="5365898" y="3607982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e</a:t>
                  </a: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AA5E8CF3-B352-49AF-811D-0A9C899A098D}"/>
                    </a:ext>
                  </a:extLst>
                </p:cNvPr>
                <p:cNvSpPr txBox="1"/>
                <p:nvPr/>
              </p:nvSpPr>
              <p:spPr>
                <a:xfrm>
                  <a:off x="5982583" y="2899146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t</a:t>
                  </a:r>
                </a:p>
              </p:txBody>
            </p:sp>
          </p:grpSp>
          <p:sp>
            <p:nvSpPr>
              <p:cNvPr id="3" name="Chave Direita 2">
                <a:extLst>
                  <a:ext uri="{FF2B5EF4-FFF2-40B4-BE49-F238E27FC236}">
                    <a16:creationId xmlns:a16="http://schemas.microsoft.com/office/drawing/2014/main" id="{0A7817DE-B360-4BAC-AF67-28927BAE801F}"/>
                  </a:ext>
                </a:extLst>
              </p:cNvPr>
              <p:cNvSpPr/>
              <p:nvPr/>
            </p:nvSpPr>
            <p:spPr>
              <a:xfrm>
                <a:off x="7804298" y="3774558"/>
                <a:ext cx="45719" cy="202756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4075E0D-D016-49F1-B498-30F9201C6C87}"/>
                  </a:ext>
                </a:extLst>
              </p:cNvPr>
              <p:cNvSpPr txBox="1"/>
              <p:nvPr/>
            </p:nvSpPr>
            <p:spPr>
              <a:xfrm>
                <a:off x="7890822" y="3651249"/>
                <a:ext cx="284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  <a:endPara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66000D7-EA0F-4B3C-8A1B-5C20A81B7E99}"/>
                </a:ext>
              </a:extLst>
            </p:cNvPr>
            <p:cNvSpPr/>
            <p:nvPr/>
          </p:nvSpPr>
          <p:spPr>
            <a:xfrm>
              <a:off x="3787140" y="1783080"/>
              <a:ext cx="4442460" cy="3246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7387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6DB084-F0E5-45ED-95AF-C81F0DDC45A5}"/>
              </a:ext>
            </a:extLst>
          </p:cNvPr>
          <p:cNvGrpSpPr/>
          <p:nvPr/>
        </p:nvGrpSpPr>
        <p:grpSpPr>
          <a:xfrm>
            <a:off x="3787140" y="1783080"/>
            <a:ext cx="4442460" cy="3246120"/>
            <a:chOff x="3787140" y="1783080"/>
            <a:chExt cx="4442460" cy="32461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9AC8F230-465D-4376-9EC4-C9E0B1EAA455}"/>
                </a:ext>
              </a:extLst>
            </p:cNvPr>
            <p:cNvGrpSpPr/>
            <p:nvPr/>
          </p:nvGrpSpPr>
          <p:grpSpPr>
            <a:xfrm>
              <a:off x="4219809" y="1886143"/>
              <a:ext cx="3955817" cy="3085714"/>
              <a:chOff x="4219809" y="1886143"/>
              <a:chExt cx="3955817" cy="3085714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48D57AB4-A9E2-496E-BA63-CD786B5C1D98}"/>
                  </a:ext>
                </a:extLst>
              </p:cNvPr>
              <p:cNvGrpSpPr/>
              <p:nvPr/>
            </p:nvGrpSpPr>
            <p:grpSpPr>
              <a:xfrm>
                <a:off x="4219809" y="1886143"/>
                <a:ext cx="3752381" cy="3085714"/>
                <a:chOff x="4219809" y="1886143"/>
                <a:chExt cx="3752381" cy="3085714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D682E646-0A9A-47BD-8DAA-D555725BE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9809" y="1886143"/>
                  <a:ext cx="3752381" cy="3085714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D4988A8-4A0B-4799-88B6-A82C8C93B697}"/>
                    </a:ext>
                  </a:extLst>
                </p:cNvPr>
                <p:cNvSpPr txBox="1"/>
                <p:nvPr/>
              </p:nvSpPr>
              <p:spPr>
                <a:xfrm>
                  <a:off x="5372983" y="3281917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dirty="0"/>
                    <a:t>r</a:t>
                  </a:r>
                  <a:r>
                    <a:rPr lang="pt-BR" baseline="-25000" dirty="0"/>
                    <a:t>i</a:t>
                  </a:r>
                </a:p>
              </p:txBody>
            </p:sp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08102A3-2B92-40A4-8EDF-86E2EC2AD349}"/>
                    </a:ext>
                  </a:extLst>
                </p:cNvPr>
                <p:cNvSpPr txBox="1"/>
                <p:nvPr/>
              </p:nvSpPr>
              <p:spPr>
                <a:xfrm>
                  <a:off x="5365898" y="3607982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e</a:t>
                  </a: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AA5E8CF3-B352-49AF-811D-0A9C899A098D}"/>
                    </a:ext>
                  </a:extLst>
                </p:cNvPr>
                <p:cNvSpPr txBox="1"/>
                <p:nvPr/>
              </p:nvSpPr>
              <p:spPr>
                <a:xfrm>
                  <a:off x="5982583" y="2899146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t</a:t>
                  </a:r>
                </a:p>
              </p:txBody>
            </p:sp>
          </p:grpSp>
          <p:sp>
            <p:nvSpPr>
              <p:cNvPr id="3" name="Chave Direita 2">
                <a:extLst>
                  <a:ext uri="{FF2B5EF4-FFF2-40B4-BE49-F238E27FC236}">
                    <a16:creationId xmlns:a16="http://schemas.microsoft.com/office/drawing/2014/main" id="{0A7817DE-B360-4BAC-AF67-28927BAE801F}"/>
                  </a:ext>
                </a:extLst>
              </p:cNvPr>
              <p:cNvSpPr/>
              <p:nvPr/>
            </p:nvSpPr>
            <p:spPr>
              <a:xfrm>
                <a:off x="7804298" y="3774558"/>
                <a:ext cx="45719" cy="202756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4075E0D-D016-49F1-B498-30F9201C6C87}"/>
                  </a:ext>
                </a:extLst>
              </p:cNvPr>
              <p:cNvSpPr txBox="1"/>
              <p:nvPr/>
            </p:nvSpPr>
            <p:spPr>
              <a:xfrm>
                <a:off x="7890822" y="3651249"/>
                <a:ext cx="284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  <a:endPara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66000D7-EA0F-4B3C-8A1B-5C20A81B7E99}"/>
                </a:ext>
              </a:extLst>
            </p:cNvPr>
            <p:cNvSpPr/>
            <p:nvPr/>
          </p:nvSpPr>
          <p:spPr>
            <a:xfrm>
              <a:off x="3787140" y="1783080"/>
              <a:ext cx="4442460" cy="3246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4BAFCE00-7E35-4FA4-9010-E2B9FF62BFA6}"/>
              </a:ext>
            </a:extLst>
          </p:cNvPr>
          <p:cNvSpPr/>
          <p:nvPr/>
        </p:nvSpPr>
        <p:spPr>
          <a:xfrm>
            <a:off x="4838726" y="2647506"/>
            <a:ext cx="2465841" cy="1765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2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302</Words>
  <Application>Microsoft Office PowerPoint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CMU Concrete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Rodrigues de Mello Alves</dc:creator>
  <cp:lastModifiedBy>Felipe Rodrigues de Mello Alves</cp:lastModifiedBy>
  <cp:revision>176</cp:revision>
  <dcterms:created xsi:type="dcterms:W3CDTF">2021-03-02T23:22:08Z</dcterms:created>
  <dcterms:modified xsi:type="dcterms:W3CDTF">2021-05-16T20:13:51Z</dcterms:modified>
</cp:coreProperties>
</file>